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slides/slide120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0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s/slide108.xml" ContentType="application/vnd.openxmlformats-officedocument.presentationml.slid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98.xml" ContentType="application/vnd.openxmlformats-officedocument.presentationml.slid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7.xml" ContentType="application/vnd.openxmlformats-officedocument.presentationml.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09.xml" ContentType="application/vnd.openxmlformats-officedocument.presentationml.slide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s/slide97.xml" ContentType="application/vnd.openxmlformats-officedocument.presentationml.slid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s/slide117.xml" ContentType="application/vnd.openxmlformats-officedocument.presentationml.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32" r:id="rId6"/>
    <p:sldMasterId id="2147483756" r:id="rId7"/>
    <p:sldMasterId id="2147483913" r:id="rId8"/>
    <p:sldMasterId id="2147483925" r:id="rId9"/>
    <p:sldMasterId id="2147483937" r:id="rId10"/>
    <p:sldMasterId id="2147483949" r:id="rId11"/>
    <p:sldMasterId id="2147483961" r:id="rId12"/>
    <p:sldMasterId id="2147483973" r:id="rId13"/>
    <p:sldMasterId id="2147483985" r:id="rId14"/>
    <p:sldMasterId id="2147483997" r:id="rId15"/>
    <p:sldMasterId id="2147484009" r:id="rId16"/>
    <p:sldMasterId id="2147484021" r:id="rId17"/>
    <p:sldMasterId id="2147484033" r:id="rId18"/>
    <p:sldMasterId id="2147484057" r:id="rId19"/>
    <p:sldMasterId id="2147484069" r:id="rId20"/>
    <p:sldMasterId id="2147484081" r:id="rId21"/>
  </p:sldMasterIdLst>
  <p:notesMasterIdLst>
    <p:notesMasterId r:id="rId142"/>
  </p:notesMasterIdLst>
  <p:sldIdLst>
    <p:sldId id="260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  <p:sldId id="397" r:id="rId31"/>
    <p:sldId id="398" r:id="rId32"/>
    <p:sldId id="399" r:id="rId33"/>
    <p:sldId id="400" r:id="rId34"/>
    <p:sldId id="503" r:id="rId35"/>
    <p:sldId id="402" r:id="rId36"/>
    <p:sldId id="403" r:id="rId37"/>
    <p:sldId id="404" r:id="rId38"/>
    <p:sldId id="405" r:id="rId39"/>
    <p:sldId id="406" r:id="rId40"/>
    <p:sldId id="407" r:id="rId41"/>
    <p:sldId id="286" r:id="rId42"/>
    <p:sldId id="287" r:id="rId43"/>
    <p:sldId id="281" r:id="rId44"/>
    <p:sldId id="282" r:id="rId45"/>
    <p:sldId id="261" r:id="rId46"/>
    <p:sldId id="258" r:id="rId47"/>
    <p:sldId id="259" r:id="rId48"/>
    <p:sldId id="496" r:id="rId49"/>
    <p:sldId id="289" r:id="rId50"/>
    <p:sldId id="489" r:id="rId51"/>
    <p:sldId id="490" r:id="rId52"/>
    <p:sldId id="491" r:id="rId53"/>
    <p:sldId id="492" r:id="rId54"/>
    <p:sldId id="493" r:id="rId55"/>
    <p:sldId id="494" r:id="rId56"/>
    <p:sldId id="495" r:id="rId57"/>
    <p:sldId id="291" r:id="rId58"/>
    <p:sldId id="292" r:id="rId59"/>
    <p:sldId id="408" r:id="rId60"/>
    <p:sldId id="409" r:id="rId61"/>
    <p:sldId id="410" r:id="rId62"/>
    <p:sldId id="411" r:id="rId63"/>
    <p:sldId id="412" r:id="rId64"/>
    <p:sldId id="413" r:id="rId65"/>
    <p:sldId id="414" r:id="rId66"/>
    <p:sldId id="415" r:id="rId67"/>
    <p:sldId id="416" r:id="rId68"/>
    <p:sldId id="417" r:id="rId69"/>
    <p:sldId id="418" r:id="rId70"/>
    <p:sldId id="419" r:id="rId71"/>
    <p:sldId id="420" r:id="rId72"/>
    <p:sldId id="421" r:id="rId73"/>
    <p:sldId id="422" r:id="rId74"/>
    <p:sldId id="423" r:id="rId75"/>
    <p:sldId id="424" r:id="rId76"/>
    <p:sldId id="425" r:id="rId77"/>
    <p:sldId id="426" r:id="rId78"/>
    <p:sldId id="427" r:id="rId79"/>
    <p:sldId id="428" r:id="rId80"/>
    <p:sldId id="429" r:id="rId81"/>
    <p:sldId id="430" r:id="rId82"/>
    <p:sldId id="431" r:id="rId83"/>
    <p:sldId id="432" r:id="rId84"/>
    <p:sldId id="497" r:id="rId85"/>
    <p:sldId id="498" r:id="rId86"/>
    <p:sldId id="499" r:id="rId87"/>
    <p:sldId id="500" r:id="rId88"/>
    <p:sldId id="501" r:id="rId89"/>
    <p:sldId id="502" r:id="rId90"/>
    <p:sldId id="439" r:id="rId91"/>
    <p:sldId id="440" r:id="rId92"/>
    <p:sldId id="441" r:id="rId93"/>
    <p:sldId id="442" r:id="rId94"/>
    <p:sldId id="443" r:id="rId95"/>
    <p:sldId id="444" r:id="rId96"/>
    <p:sldId id="445" r:id="rId97"/>
    <p:sldId id="446" r:id="rId98"/>
    <p:sldId id="447" r:id="rId99"/>
    <p:sldId id="448" r:id="rId100"/>
    <p:sldId id="449" r:id="rId101"/>
    <p:sldId id="450" r:id="rId102"/>
    <p:sldId id="451" r:id="rId103"/>
    <p:sldId id="452" r:id="rId104"/>
    <p:sldId id="453" r:id="rId105"/>
    <p:sldId id="454" r:id="rId106"/>
    <p:sldId id="455" r:id="rId107"/>
    <p:sldId id="456" r:id="rId108"/>
    <p:sldId id="457" r:id="rId109"/>
    <p:sldId id="458" r:id="rId110"/>
    <p:sldId id="459" r:id="rId111"/>
    <p:sldId id="460" r:id="rId112"/>
    <p:sldId id="461" r:id="rId113"/>
    <p:sldId id="462" r:id="rId114"/>
    <p:sldId id="463" r:id="rId115"/>
    <p:sldId id="509" r:id="rId116"/>
    <p:sldId id="464" r:id="rId117"/>
    <p:sldId id="465" r:id="rId118"/>
    <p:sldId id="466" r:id="rId119"/>
    <p:sldId id="467" r:id="rId120"/>
    <p:sldId id="468" r:id="rId121"/>
    <p:sldId id="469" r:id="rId122"/>
    <p:sldId id="470" r:id="rId123"/>
    <p:sldId id="471" r:id="rId124"/>
    <p:sldId id="472" r:id="rId125"/>
    <p:sldId id="473" r:id="rId126"/>
    <p:sldId id="474" r:id="rId127"/>
    <p:sldId id="475" r:id="rId128"/>
    <p:sldId id="476" r:id="rId129"/>
    <p:sldId id="477" r:id="rId130"/>
    <p:sldId id="478" r:id="rId131"/>
    <p:sldId id="479" r:id="rId132"/>
    <p:sldId id="480" r:id="rId133"/>
    <p:sldId id="481" r:id="rId134"/>
    <p:sldId id="377" r:id="rId135"/>
    <p:sldId id="378" r:id="rId136"/>
    <p:sldId id="482" r:id="rId137"/>
    <p:sldId id="504" r:id="rId138"/>
    <p:sldId id="505" r:id="rId139"/>
    <p:sldId id="506" r:id="rId140"/>
    <p:sldId id="507" r:id="rId141"/>
  </p:sldIdLst>
  <p:sldSz cx="9144000" cy="6858000" type="screen4x3"/>
  <p:notesSz cx="6858000" cy="9144000"/>
  <p:defaultTextStyle>
    <a:defPPr>
      <a:defRPr lang="ca-E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905FF"/>
    <a:srgbClr val="3E1500"/>
    <a:srgbClr val="7D0A06"/>
    <a:srgbClr val="940C07"/>
    <a:srgbClr val="11FCFF"/>
    <a:srgbClr val="68472E"/>
    <a:srgbClr val="7349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 autoAdjust="0"/>
    <p:restoredTop sz="94660"/>
  </p:normalViewPr>
  <p:slideViewPr>
    <p:cSldViewPr>
      <p:cViewPr>
        <p:scale>
          <a:sx n="74" d="100"/>
          <a:sy n="74" d="100"/>
        </p:scale>
        <p:origin x="-954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117" Type="http://schemas.openxmlformats.org/officeDocument/2006/relationships/slide" Target="slides/slide9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84" Type="http://schemas.openxmlformats.org/officeDocument/2006/relationships/slide" Target="slides/slide63.xml"/><Relationship Id="rId89" Type="http://schemas.openxmlformats.org/officeDocument/2006/relationships/slide" Target="slides/slide68.xml"/><Relationship Id="rId112" Type="http://schemas.openxmlformats.org/officeDocument/2006/relationships/slide" Target="slides/slide91.xml"/><Relationship Id="rId133" Type="http://schemas.openxmlformats.org/officeDocument/2006/relationships/slide" Target="slides/slide112.xml"/><Relationship Id="rId138" Type="http://schemas.openxmlformats.org/officeDocument/2006/relationships/slide" Target="slides/slide117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102" Type="http://schemas.openxmlformats.org/officeDocument/2006/relationships/slide" Target="slides/slide81.xml"/><Relationship Id="rId123" Type="http://schemas.openxmlformats.org/officeDocument/2006/relationships/slide" Target="slides/slide102.xml"/><Relationship Id="rId128" Type="http://schemas.openxmlformats.org/officeDocument/2006/relationships/slide" Target="slides/slide107.xml"/><Relationship Id="rId14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9.xml"/><Relationship Id="rId95" Type="http://schemas.openxmlformats.org/officeDocument/2006/relationships/slide" Target="slides/slide7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113" Type="http://schemas.openxmlformats.org/officeDocument/2006/relationships/slide" Target="slides/slide92.xml"/><Relationship Id="rId118" Type="http://schemas.openxmlformats.org/officeDocument/2006/relationships/slide" Target="slides/slide97.xml"/><Relationship Id="rId134" Type="http://schemas.openxmlformats.org/officeDocument/2006/relationships/slide" Target="slides/slide113.xml"/><Relationship Id="rId139" Type="http://schemas.openxmlformats.org/officeDocument/2006/relationships/slide" Target="slides/slide118.xml"/><Relationship Id="rId80" Type="http://schemas.openxmlformats.org/officeDocument/2006/relationships/slide" Target="slides/slide59.xml"/><Relationship Id="rId85" Type="http://schemas.openxmlformats.org/officeDocument/2006/relationships/slide" Target="slides/slide6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103" Type="http://schemas.openxmlformats.org/officeDocument/2006/relationships/slide" Target="slides/slide82.xml"/><Relationship Id="rId108" Type="http://schemas.openxmlformats.org/officeDocument/2006/relationships/slide" Target="slides/slide87.xml"/><Relationship Id="rId116" Type="http://schemas.openxmlformats.org/officeDocument/2006/relationships/slide" Target="slides/slide95.xml"/><Relationship Id="rId124" Type="http://schemas.openxmlformats.org/officeDocument/2006/relationships/slide" Target="slides/slide103.xml"/><Relationship Id="rId129" Type="http://schemas.openxmlformats.org/officeDocument/2006/relationships/slide" Target="slides/slide108.xml"/><Relationship Id="rId137" Type="http://schemas.openxmlformats.org/officeDocument/2006/relationships/slide" Target="slides/slide11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slide" Target="slides/slide62.xml"/><Relationship Id="rId88" Type="http://schemas.openxmlformats.org/officeDocument/2006/relationships/slide" Target="slides/slide67.xml"/><Relationship Id="rId91" Type="http://schemas.openxmlformats.org/officeDocument/2006/relationships/slide" Target="slides/slide70.xml"/><Relationship Id="rId96" Type="http://schemas.openxmlformats.org/officeDocument/2006/relationships/slide" Target="slides/slide75.xml"/><Relationship Id="rId111" Type="http://schemas.openxmlformats.org/officeDocument/2006/relationships/slide" Target="slides/slide90.xml"/><Relationship Id="rId132" Type="http://schemas.openxmlformats.org/officeDocument/2006/relationships/slide" Target="slides/slide111.xml"/><Relationship Id="rId140" Type="http://schemas.openxmlformats.org/officeDocument/2006/relationships/slide" Target="slides/slide11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6" Type="http://schemas.openxmlformats.org/officeDocument/2006/relationships/slide" Target="slides/slide85.xml"/><Relationship Id="rId114" Type="http://schemas.openxmlformats.org/officeDocument/2006/relationships/slide" Target="slides/slide93.xml"/><Relationship Id="rId119" Type="http://schemas.openxmlformats.org/officeDocument/2006/relationships/slide" Target="slides/slide98.xml"/><Relationship Id="rId127" Type="http://schemas.openxmlformats.org/officeDocument/2006/relationships/slide" Target="slides/slide10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slide" Target="slides/slide60.xml"/><Relationship Id="rId86" Type="http://schemas.openxmlformats.org/officeDocument/2006/relationships/slide" Target="slides/slide65.xml"/><Relationship Id="rId94" Type="http://schemas.openxmlformats.org/officeDocument/2006/relationships/slide" Target="slides/slide73.xml"/><Relationship Id="rId99" Type="http://schemas.openxmlformats.org/officeDocument/2006/relationships/slide" Target="slides/slide78.xml"/><Relationship Id="rId101" Type="http://schemas.openxmlformats.org/officeDocument/2006/relationships/slide" Target="slides/slide80.xml"/><Relationship Id="rId122" Type="http://schemas.openxmlformats.org/officeDocument/2006/relationships/slide" Target="slides/slide101.xml"/><Relationship Id="rId130" Type="http://schemas.openxmlformats.org/officeDocument/2006/relationships/slide" Target="slides/slide109.xml"/><Relationship Id="rId135" Type="http://schemas.openxmlformats.org/officeDocument/2006/relationships/slide" Target="slides/slide114.xml"/><Relationship Id="rId14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Relationship Id="rId109" Type="http://schemas.openxmlformats.org/officeDocument/2006/relationships/slide" Target="slides/slide88.xml"/><Relationship Id="rId34" Type="http://schemas.openxmlformats.org/officeDocument/2006/relationships/slide" Target="slides/slide13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6" Type="http://schemas.openxmlformats.org/officeDocument/2006/relationships/slide" Target="slides/slide55.xml"/><Relationship Id="rId97" Type="http://schemas.openxmlformats.org/officeDocument/2006/relationships/slide" Target="slides/slide76.xml"/><Relationship Id="rId104" Type="http://schemas.openxmlformats.org/officeDocument/2006/relationships/slide" Target="slides/slide83.xml"/><Relationship Id="rId120" Type="http://schemas.openxmlformats.org/officeDocument/2006/relationships/slide" Target="slides/slide99.xml"/><Relationship Id="rId125" Type="http://schemas.openxmlformats.org/officeDocument/2006/relationships/slide" Target="slides/slide104.xml"/><Relationship Id="rId141" Type="http://schemas.openxmlformats.org/officeDocument/2006/relationships/slide" Target="slides/slide120.xml"/><Relationship Id="rId14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92" Type="http://schemas.openxmlformats.org/officeDocument/2006/relationships/slide" Target="slides/slide7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8.xml"/><Relationship Id="rId24" Type="http://schemas.openxmlformats.org/officeDocument/2006/relationships/slide" Target="slides/slide3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66" Type="http://schemas.openxmlformats.org/officeDocument/2006/relationships/slide" Target="slides/slide45.xml"/><Relationship Id="rId87" Type="http://schemas.openxmlformats.org/officeDocument/2006/relationships/slide" Target="slides/slide66.xml"/><Relationship Id="rId110" Type="http://schemas.openxmlformats.org/officeDocument/2006/relationships/slide" Target="slides/slide89.xml"/><Relationship Id="rId115" Type="http://schemas.openxmlformats.org/officeDocument/2006/relationships/slide" Target="slides/slide94.xml"/><Relationship Id="rId131" Type="http://schemas.openxmlformats.org/officeDocument/2006/relationships/slide" Target="slides/slide110.xml"/><Relationship Id="rId136" Type="http://schemas.openxmlformats.org/officeDocument/2006/relationships/slide" Target="slides/slide115.xml"/><Relationship Id="rId61" Type="http://schemas.openxmlformats.org/officeDocument/2006/relationships/slide" Target="slides/slide40.xml"/><Relationship Id="rId82" Type="http://schemas.openxmlformats.org/officeDocument/2006/relationships/slide" Target="slides/slide6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56" Type="http://schemas.openxmlformats.org/officeDocument/2006/relationships/slide" Target="slides/slide35.xml"/><Relationship Id="rId77" Type="http://schemas.openxmlformats.org/officeDocument/2006/relationships/slide" Target="slides/slide56.xml"/><Relationship Id="rId100" Type="http://schemas.openxmlformats.org/officeDocument/2006/relationships/slide" Target="slides/slide79.xml"/><Relationship Id="rId105" Type="http://schemas.openxmlformats.org/officeDocument/2006/relationships/slide" Target="slides/slide84.xml"/><Relationship Id="rId126" Type="http://schemas.openxmlformats.org/officeDocument/2006/relationships/slide" Target="slides/slide10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93" Type="http://schemas.openxmlformats.org/officeDocument/2006/relationships/slide" Target="slides/slide72.xml"/><Relationship Id="rId98" Type="http://schemas.openxmlformats.org/officeDocument/2006/relationships/slide" Target="slides/slide77.xml"/><Relationship Id="rId121" Type="http://schemas.openxmlformats.org/officeDocument/2006/relationships/slide" Target="slides/slide100.xml"/><Relationship Id="rId14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CAC3A1CF-61BA-4334-A5E3-C6D05D154031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48D5B704-5C65-4E0F-AC55-5CD4FC1C34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46CD49-0FA6-4E93-8DA4-6B2274EA8FC6}" type="slidenum">
              <a:rPr lang="it-IT" smtClean="0">
                <a:latin typeface="Times" pitchFamily="18" charset="0"/>
              </a:rPr>
              <a:pPr/>
              <a:t>68</a:t>
            </a:fld>
            <a:endParaRPr lang="it-IT" smtClean="0">
              <a:latin typeface="Times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9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DB3F9C1-118A-4EA1-A27E-2CECAFC741D8}" type="slidenum">
              <a:rPr lang="it-IT" smtClean="0">
                <a:solidFill>
                  <a:srgbClr val="000000"/>
                </a:solidFill>
                <a:latin typeface="Times" pitchFamily="18" charset="0"/>
              </a:rPr>
              <a:pPr>
                <a:defRPr/>
              </a:pPr>
              <a:t>104</a:t>
            </a:fld>
            <a:endParaRPr lang="it-IT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1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2F5B0BF-99A4-4389-8202-37CEDC11E382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105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2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04B1F68-C695-4AE3-AE78-9A37AC257680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106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38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8A3F131-CF92-42E1-935F-796654F376A4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107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48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F2C68B6-EE61-46BD-A3AB-97D9787A1F1F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108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5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3A0AA48-BB87-4562-B124-A3C77996EF55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109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69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3C5EDA1-A272-46F9-9F38-F7376C1C8355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110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79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3FB1E0B-DA58-40E9-9C53-A6EA1722087E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111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89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AEE12D2-E76B-44B5-8ACC-B23ADFAD45E4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112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9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CB61842-070F-4FC6-B4E5-9936DE75EDF0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113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1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4608254-6E58-4835-BA3B-C2AE1635924E}" type="slidenum">
              <a:rPr lang="it-IT" smtClean="0">
                <a:solidFill>
                  <a:srgbClr val="000000"/>
                </a:solidFill>
                <a:latin typeface="Times" pitchFamily="18" charset="0"/>
              </a:rPr>
              <a:pPr>
                <a:defRPr/>
              </a:pPr>
              <a:t>96</a:t>
            </a:fld>
            <a:endParaRPr lang="it-IT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2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2CA819-022C-4096-BFA7-096F61B45CF5}" type="slidenum">
              <a:rPr lang="it-IT" smtClean="0">
                <a:solidFill>
                  <a:srgbClr val="000000"/>
                </a:solidFill>
                <a:latin typeface="Times" pitchFamily="18" charset="0"/>
              </a:rPr>
              <a:pPr>
                <a:defRPr/>
              </a:pPr>
              <a:t>97</a:t>
            </a:fld>
            <a:endParaRPr lang="it-IT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38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E2DACF3-8C84-40FD-A1EE-0EC190D22B8B}" type="slidenum">
              <a:rPr lang="it-IT" smtClean="0">
                <a:solidFill>
                  <a:srgbClr val="000000"/>
                </a:solidFill>
                <a:latin typeface="Times" pitchFamily="18" charset="0"/>
              </a:rPr>
              <a:pPr>
                <a:defRPr/>
              </a:pPr>
              <a:t>98</a:t>
            </a:fld>
            <a:endParaRPr lang="it-IT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48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168059-1D3B-47AC-B4D5-DD7D621217D6}" type="slidenum">
              <a:rPr lang="it-IT" smtClean="0">
                <a:solidFill>
                  <a:srgbClr val="000000"/>
                </a:solidFill>
                <a:latin typeface="Times" pitchFamily="18" charset="0"/>
              </a:rPr>
              <a:pPr>
                <a:defRPr/>
              </a:pPr>
              <a:t>99</a:t>
            </a:fld>
            <a:endParaRPr lang="it-IT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5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21A651-122A-462A-A509-D4F1A2E65A07}" type="slidenum">
              <a:rPr lang="it-IT" smtClean="0">
                <a:solidFill>
                  <a:srgbClr val="000000"/>
                </a:solidFill>
                <a:latin typeface="Times" pitchFamily="18" charset="0"/>
              </a:rPr>
              <a:pPr>
                <a:defRPr/>
              </a:pPr>
              <a:t>100</a:t>
            </a:fld>
            <a:endParaRPr lang="it-IT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69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C3C26B-A8B2-4DB6-948C-A034CE063FE6}" type="slidenum">
              <a:rPr lang="it-IT" smtClean="0">
                <a:solidFill>
                  <a:srgbClr val="000000"/>
                </a:solidFill>
                <a:latin typeface="Times" pitchFamily="18" charset="0"/>
              </a:rPr>
              <a:pPr>
                <a:defRPr/>
              </a:pPr>
              <a:t>101</a:t>
            </a:fld>
            <a:endParaRPr lang="it-IT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79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2EE98A3-6959-4C38-B8E9-6AE2F1B335AD}" type="slidenum">
              <a:rPr lang="it-IT" smtClean="0">
                <a:solidFill>
                  <a:srgbClr val="000000"/>
                </a:solidFill>
                <a:latin typeface="Times" pitchFamily="18" charset="0"/>
              </a:rPr>
              <a:pPr>
                <a:defRPr/>
              </a:pPr>
              <a:t>102</a:t>
            </a:fld>
            <a:endParaRPr lang="it-IT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89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C1839CB-A453-4D6A-85D5-D98BCF2FBB58}" type="slidenum">
              <a:rPr lang="it-IT" smtClean="0">
                <a:solidFill>
                  <a:srgbClr val="000000"/>
                </a:solidFill>
                <a:latin typeface="Times" pitchFamily="18" charset="0"/>
              </a:rPr>
              <a:pPr>
                <a:defRPr/>
              </a:pPr>
              <a:t>103</a:t>
            </a:fld>
            <a:endParaRPr lang="it-IT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198EB-7CFA-481A-9E53-1C075FFD43A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39DC8-F83B-4360-AA1B-D8F33693F70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8BF9D-4CA0-4CAD-B82D-31B4E765BF5E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39467-C310-4DD2-B351-7FB0343382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291281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A1D5A-E988-44BF-8654-58B8B4B931FB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6BEE9-884A-4610-96A9-A674536858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45497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B45F3-0570-469A-81A6-DEDB6C1A5E31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37933-160E-4A32-AF07-C8D0E16776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98984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DE031-BA28-446B-A2C9-61DEA5D79688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F17D-2DEB-4408-8058-4F97BD622F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123454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88A9C-1A21-476B-ACAB-E1EF1E4DE1FC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9B690-F962-4BD2-BB7B-185CF58755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254926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D997-FBC3-4A6B-9119-DC77BB6220E4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3BDB-B3FD-4A42-B235-DB6489E34D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100992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1270-8DA0-41FB-B7BF-8907039021D0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815C-7098-4E40-ADB3-EDED9F8830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322837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4BD87-CA7E-46F9-925B-C4F0C6417D8A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D4B96-E22C-4AAC-8C81-4456222E98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963080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AA23-5A65-43A6-B8AD-CE96F6020553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61DC9-AD87-4DE3-84D8-DBB177AA65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366031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02496-B780-4BC9-9569-CF9EF084F929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4283B-CC9F-42C3-95CD-857FDD4BA7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920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45B0F-E765-43DF-885B-B4E31DE33C0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D1D1D-34DD-4EA6-BBF5-7080FF591D42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4824-6370-4A5A-AD9B-B23B8F8A2B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260441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EB4CD-6A04-4232-B820-99C7553F5059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77CC-2B9F-4A2F-973D-42309D5530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B345F-F0D4-4C08-9132-A512779F3A2C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9FF2B-57D0-4680-8300-E16CFF14C0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E136-E9F3-4077-8230-6FE09FE73477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D4E2D-3D8C-421D-968F-676C131615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3A315-01E9-48C7-A1DA-AE181DF81A8E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1BF07-7AB3-437E-8CF0-60C1983DF3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F2A85-30E1-440C-AA61-1C4DAF583CF3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FF703-076A-4787-B188-69E8C4ADFF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17322-2755-430C-92D8-7C0C7D7F1D5B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52B8F-6105-48A0-8966-A2DF5C1D0D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89F31-7957-4092-B72A-3E60E39C6542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37DCA-4A24-45F0-B9A2-2107F4EA66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FADA-1BEB-405E-ACEA-A124BBD6E182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2F19B-1E83-412F-ABE8-3AF58A09E7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6C46-1F28-4E22-BDB5-4E2DC3017EA0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3339-3C2E-475D-BBF2-233B3738E5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7D393-BA21-4A4F-AE6A-5D5650AA7A80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D70D-4934-41C8-A24F-0ACC14CC8A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D5DA3-5F76-4262-A267-EECEF2B36313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CC8A-D591-4A75-889C-E806E0D1C8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B679-CD19-4BA4-944F-BD0499EA4792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C434-240D-40B9-BD63-37C014B652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A98AC-0A9B-4DE0-92D1-C25D91E2FA1C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2A98D-F293-4EAB-ABAC-4DB2CC8089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8A245-B9DF-4F6C-8BB3-DF2395A16CC0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B1C6A-422B-417B-B5E4-4D50CC6332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1C582-DE59-4D96-B8F1-BFF1D4E7D490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E6E7C-33E6-4FEB-A8A3-CF9156254D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C55B2-F0BF-4CF8-9801-8D7394F72D52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348D-C38E-431E-98D8-C4C3C8EE35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FC4B-E632-4035-AFD9-D3C61D1A52E9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0A631-2458-4F9F-86D4-9BAE74D72A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3301D-68B3-487A-B9F7-7C386333F84B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3FE0C-2417-4B7F-811D-8F5B831EBD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87E16-0089-47DE-9B4D-B99E22F0CA9D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AE43E-36A5-4BB5-A160-3476DBC097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93C1-23C9-494D-9931-F7BC4397B070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A31DC-168F-4A38-B206-8160605D94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45C86-A253-44ED-840B-E7B956DEEB78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6523-0039-4D0D-93F1-4A6C899AE2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E30B8-EA36-4DA2-BD79-B6B94E236F3A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6E67-4269-448B-972F-7BB1FD7976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21F71-45C5-4C83-9532-4C226460867E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C3FFB-E3ED-4A2B-81B4-AE1971A39B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1B5F7-4427-4645-8248-12EDC8D2824E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ECAA6-1B82-4CCC-A10B-DBC9296734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E8C0C-9152-4007-94CB-CF3B83D6AEE7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1E323-E4FC-42B6-A262-986DFC4EEE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B505C-EED0-4B78-BA5D-4DC5788EFCA6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4884E-14D6-469D-A3CC-ED08216BF3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F435-B68F-4FEC-A422-7A52523FADEF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6F019-E1C8-417F-8687-8889394B71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2F8E2-4933-493C-A3E0-238FC4D5F7BB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C94E-7851-4F5E-9E73-57355F69F6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B1D9F-6AA3-48D7-8790-F0ACC1DB3D66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85B4-57B4-444D-9798-45D1FCF841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55B04-76E2-4493-A390-4911C86E9A44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CE44-9312-458F-835B-A3857DE2B1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327C-9562-4EB7-977D-201AE7656D13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4FAB-2FC1-4393-865F-219D90F1B1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2D15-30CD-4EDE-B42A-DD336D7930EF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3770-ECF2-4E51-BB21-8F78F93964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DCDF0-F7AA-4C8F-968A-92CEEF2D7DB0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46A2B-DF79-460C-AB6F-DD24FF8008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34DFA-045E-4E60-8FF7-C430D8031140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F2BDD-47C5-45D9-A3F9-38710E027B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78FB-6921-4BE4-A006-F751EB3DBF88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F96D1-8816-4FE2-BB07-93C448A615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74180-EE28-4CFF-A4E2-6ADF1B892830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058C-E66E-4DE4-89E4-6CFAF22611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30FE-E3E1-4E42-93D0-CB3B721E14C4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BB0BA-6C69-451A-9A75-9070E76873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5D44A-5C33-4E2E-9B71-C32EECDBE5AA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11F59-3559-4D31-9010-E0AC10B493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C0E61-DBF4-4FB1-B97B-667A8627908B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A2DE-BAE3-4746-A9CC-87ACBD6271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F396A-D2A7-47F4-8AA8-704F8180F1D5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9A164-6FDD-40FB-8387-62447C4423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E3576-522F-4B85-AA92-556CA8D20B7C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113BF-D863-4C0E-9622-C40661AB78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FDF87-8E88-4FA4-8CB5-05EB5B58841B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1D5DB-0811-4E89-9187-54715B68D8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FE036-5028-4197-B7E2-8E6C82C8533D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E41C2-DCF8-4F2F-B189-0D9C9554FE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4ACAD-783F-4D5C-8370-AB1D452BF9F2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B7F1-C119-4A71-9BC4-B95AD5AC6E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24E54-1A16-4B6D-9E98-50A95E41848F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3EED1-7DAF-4CD8-ADB6-FBE21BC831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5554A-68FF-4744-9931-C2AE7D888BB8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9A558-4A39-415E-AF25-11465D5BE4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C833A-48D3-4C34-A26D-808C2786EAD8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AFC99-370D-4118-AB02-84DD86A5A1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80358-1DD4-4212-ACBC-A51DB22C7A98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48F56-1646-4C93-9BFA-1C2EB438E4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26F1D-14D0-403B-95FE-BC64B15FF385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4F472-1A81-46B2-8DBE-EA09666CD1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706CE-6515-487E-930C-340AC8C4669A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48F2-2C5A-4766-973C-79E345DCB5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16855-D43D-430D-A3E6-EAC3C17F7A7D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19C56-7E83-47E3-B815-451FAE4022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4CDB3-36FD-4624-BF72-BE4DB343CF54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94F50-C9AD-4A6A-A53C-C0BD07C8C3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31FEE-365E-4F1D-A4B7-F5F86601F9F8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4102B-4ACA-4149-862D-D4CA5E6B3A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94FB-538C-40F2-8A72-EAD082296164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717D-2678-4C72-A84C-05A20744BF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5AE43-7745-4D1C-9E93-4A75A88960FA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1798B-DA80-444F-8CEF-BCBE9B92F5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9E5F-A9E9-40E6-B2A8-0D59B26A8B81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42FFA-35BA-4DC4-8611-25983A2FB1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03A28-09D1-4F4C-AD21-D0B4DEA69424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4DF49-F730-417F-98DC-812BECA2D0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03820-F0BC-4C33-8165-1A4DD4C82B13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3DF22-4A71-4F4C-AEC0-FC5EA43B95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06BB7-4166-4097-870F-C9ED55797B76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75234-D0BE-46E4-BBD6-587DD4AA6C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B2903-4FAB-49BB-99FF-60BD71527A64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3A4F-6DBF-4C4F-98E0-41B6E9C8F2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EEA7D-EE71-4D56-8CBE-F81A4A92B9B0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5C4D4-F59B-4671-AF3A-9371D4D0D4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CD261-E1A2-4C0D-8715-C068B49F220E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7FAF3-6711-47B0-BCC7-5C04CA543F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E03A2-8BD6-43C9-B633-3ADCF8E437B2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DD067-51C1-42C9-940B-7C53992A80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FD970-EB55-4881-BAFD-0963B86FB648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2B79-9242-4E9A-9274-9479B63B49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E917B-A586-4FE6-B3CC-B13564D0A8DB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760E0-A067-4959-8CE9-C931678054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2716-C0DA-48EA-8AAC-7EB695836610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AADD-CD24-409A-B7FD-D7A7658AD2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F2474-46C6-4197-BEF9-62B72ED364CE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0B97-A592-4E64-9A6C-3C206E5468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FE2F2-96D7-49BC-9236-E318B2FE0DAA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F8648-9858-4FC6-AACB-CBE922A25B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F4C5-F32C-4A3E-9B45-EDC32665A527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A8233-7D83-4EB3-8C04-D9ABCF8EF9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51E0-45D2-4987-92B4-80B64358EC7B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64BA-ADE6-46CC-A055-FE169528C6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D796-461A-45C7-A9D1-98A09C540636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02814-E44C-438A-8F2C-FCCE40894E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FCF52-C722-44CF-96EC-43A4E0C9B695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C93E-5838-43F8-8FDC-2F4F811607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4228F0A1-EF05-4D81-9455-3762ACD173BC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17971B5B-BA05-4528-ADE0-09F572EC41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5BBD52A0-D108-430D-904B-B37E4D82C27A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90988729-6661-4408-BB57-417D3A8C64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469A60CB-F8FC-44AC-AAB5-972ED708573B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A0445E52-9E7C-441C-9773-2A502E1136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46BA-D864-4A22-976C-3D5BED9BA879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9DDE3-8169-4021-81EC-F5304A869F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F36CE98F-2A32-4F8C-AE5E-A1868C4FAF1B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52CE36EA-D2C9-4972-ABB3-44E347228B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76A54416-B944-4A88-930E-3F3801BF60EA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A1D95E7D-D7A6-46AD-A9C3-4C0DDC140F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F7965CD2-EBB0-43A5-8727-60589391140F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38B5AC8B-DC43-4683-A690-0527552918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F2717701-31E5-470F-A89C-2BC011B590B0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43E8245F-0240-48D4-BABF-1FDEB9F68B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AC301023-8669-48E9-AA99-EA0A26564AD1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38F1C76D-2B56-4364-B7CE-2CE594A611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BD9420E0-9669-405D-BB6C-8188CF0A0043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15F7C8C5-85C7-4D4E-99F2-D4E3B181EC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D3950500-BADA-4038-BEE2-6C53149D3587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D7AC678F-23E4-4462-9E18-F54DB5C4A7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AE6A0D46-7FB6-402A-801C-F9F6035FA257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59FEA2D9-D10B-4E89-9070-2E0873D53F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0AFAB-E25E-4FA6-84F8-444389DCBD1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6CC6A-2E86-4A3C-8084-29F5E03CC8E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55B4D-D860-4987-BF79-667AD448FDA8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13ED-64E9-42E3-B5AB-AEA50E98CF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A2725-60B3-4135-8488-EB4CB5B8A58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66EBE-5177-4B54-8E37-C2B4810B701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0C21E-2DF1-4601-9A24-AAA2FA5EAE9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E6029-B2CB-4E5A-9714-9EC09E1C22B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50475-9229-47A3-9F43-341D92F723B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E2246-4636-4C7B-9186-F90E23AD1E8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A52D1-FC47-4759-90E8-A729BD7804B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BACA0-6A76-45AA-87C8-0E4C724EA6D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4B723-510D-4478-A636-25944F35993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3F4E9-B609-4E88-8ED4-3D2234C37F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3D966-861E-4670-BDDF-2EBFC2FB690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0D0CC-456E-4233-B8B2-3B88D9A49E11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96AA6-6F02-4E8D-A6E4-E0107BEFF1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635A-1E45-41E1-81A2-EF08BD74B4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C1FD-ACDA-4BCD-823A-4C9C5E4755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12D3C-0B20-44FC-A8F3-E58835E840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6EDB7-3489-41DD-BF86-21B4B2C7CF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31CC5-D14D-4A25-9D8C-DF85DDDC10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87B88-FD8D-46E4-B230-D0B6ED1495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40B4B-EB8F-48FB-B6E7-241AF35012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ADA5D-67B3-4382-BC5E-0B9EAD85E7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6C788-F449-4F5E-9EE1-0E590A6964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77D47-7D4C-40CD-AB92-4C434B786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6796-292B-4653-B03C-E144FFFCA607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95411-8B7A-4449-90FA-B8A9413B43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B4C27-8C66-4133-80F6-DD48F2107F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CD6FC-8A7A-43D3-A6BA-893D5DE086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EC414-3CEE-498D-8F00-96B34CA156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0F791-2F8F-4E11-9B80-14D158E680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07BF3-8A93-46F1-9316-36C8311C88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29EF7-DEA7-4EA1-B82C-0E8236FE0E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0566-4281-4A71-9113-D67F57D58A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F5126-059B-493D-A69E-4C758FF470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C2CB3-0F10-485E-A34B-BB732E260C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A2EF6-6414-49B7-902F-9CE0D67136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A561F-EA3A-4F03-AAEE-1C8BD6C95EE7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9DDC6-4718-4E17-A115-EC1D0BCE97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3273-CC1A-4F38-B67C-9F0D071591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7ED35-4425-4E00-B803-93AD084C72E1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DE2A8-9614-4D8F-9D48-EAA092C752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93EB4-6E40-4B86-A575-C8D9E16CD5F1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94C24-30D4-4953-8CEB-89122ABD3F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09E5-30F2-4B7F-9594-39FFF9D856C9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AAE3E-A321-498C-B060-25ABA8FC53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C96DD-FD40-4BD0-A2E2-A84C4823CD9F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6EE62-4989-4B9D-988B-F40232C8E2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4480-21F4-4153-8E25-13EB52912DC2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56F93-05B3-4DD8-B194-85BEAB1EC8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5F017-2F37-49A9-AD59-671FD8B47CC4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6C337-738D-48F3-9EB8-33E6D15C44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E5AE2-F6EC-471F-92CE-866088A17622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A3B98-834D-40F8-86E7-97B9B31892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2C06-9863-4B58-B320-BF2AC4F87186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9A17-952D-4799-A84F-181EB003A7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C3F7-D73D-47D9-9795-F30FB42E9D18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39D38-A2DF-4480-94EB-71932441D4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62AA3-D978-40C2-BE9D-311445787B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DAD82-8131-4891-B94E-9BF74B5DD3CC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C6C5-AC10-4FE7-A996-3D8ED68000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32CE7-0922-45B0-95C3-B25106F4C8B9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9BD08-1F5E-4F2C-81A7-96902FC53F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A5BE4-72C9-46A3-BB9D-F652F8D645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007E-367B-486B-83DE-9CBE2132C2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EFD42-CFA0-4B10-99AD-95493B9B08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076B1-75AF-47D4-8DD6-D9A107D248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17A6D-194A-4478-B3C2-DEBBF598ED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053A1-1E93-498E-8E58-175BD4E564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20DA8-5CF5-40CB-B0C0-47D656092F8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CAAF8-5077-4CA6-A74E-2DDAB0A3DB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BDB1B-84D9-450D-9913-677BEF19E3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12553-3C92-4148-AB48-62B0F22A93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1D356-CCA0-40DF-847B-2BE6159B48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2D6E-8A30-4888-83A9-226191DEBEC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90071-44C0-4C2D-BC10-A4F6F6C1FC7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5DA24-597E-4617-82CF-0533F20E4BC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5D002-CE3F-4DE0-A126-125B6AC3D21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908DB-082C-42B5-B592-4BF76BAEEA8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9157C-945E-4CA8-A1E6-DDE7BA2B176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C4FAC-75B8-46A6-A0A1-B9D631169F4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E72C2-FA77-43FA-9B5A-8893242972B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805E0-E444-4F87-B2CB-DCE38F71540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E4647-8D7E-484C-97BB-BD247B958EF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2D323-4622-41B0-BE45-13FFFD5C48B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A69CC-ACEF-4D22-80D9-014BA78C0EC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0AE53-C6F1-4BF0-B312-16368C6837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8B315-63C2-4414-9A1E-E8DCCE2CD9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3BE7-0EF4-4372-A0E5-7143B547F5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C9078-9F2C-4823-8AAE-6D2ACFD63C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1199B-6B4F-429C-846A-616AEA0CB9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7784-026B-48F1-BCDB-DD02A858135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F0989-AA64-4D32-9371-2BED04F28D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1A28B-9E82-4C4E-A219-1D328B2941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69767-4186-47AB-89B3-C9855FE65B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3E1E9-F5BF-490E-BC40-8F7FB5A4F0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5034D-0885-4BAF-8858-88F5974BF1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9F4EA-5644-4CBD-BFCA-B666FC8F55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AAC84-A405-4364-8E59-AF87C0C29900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460E2-6A34-4947-887B-E695202B4A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FAB-1780-4FE1-9CFA-831B05A68FA3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3FDA5-E996-4E18-B7B7-D3A315FEAB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593AB-9584-4C6B-B97F-294060BB184F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9C4E7-546A-499C-8A6A-73926C5F47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45EC0-1CC5-4125-A122-1F595BF93C83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6F1AE-8730-4F56-A28F-F6C73BF946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EBC7C-7A9E-4425-AC00-06781297A9A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0008-B80D-4650-9057-7A459A03BB70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93F9F-3665-4B3F-8A94-9D01F8930C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B1AE0-7071-462C-8021-F1702BB03536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F449-F837-407A-BDAE-2F08F967EA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5DFF7-FB7D-4507-9781-F7987C536E73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DC6C4-7BF9-4233-83C2-D81D46BC0E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B02E4-05E3-487D-83ED-CB2BBCBF1149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9264F-5FC5-4DE7-A26D-21314807DA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750CA-8B03-4D52-9768-16853D8AD969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7A3A1-D9E6-45B1-9A5A-611171480F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65033-BB62-45BB-89B5-B9B39FC01519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2E13-632B-4903-9423-766A4C22FC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DBBCA-C79A-491E-BE53-97601A570D4E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C15F-AA79-4A1F-98F3-34DE084E7F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85541-6406-4842-9516-6392690BC212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3D6A2-FC29-412A-AED0-DB8AA728FD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FD72-E839-4E3B-9916-52B38E938011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AC9D1-57AC-41AA-B942-30C8B52A93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E6178-CF9F-4EB7-AE22-E23D2540A898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F49AB-E0FF-428F-A55B-9FCC1B4020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A9EBA-772B-4AE0-86F1-12AB2B6DBCE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2471E-D226-464A-8F67-9313ECA49FDF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F6260-4251-4FCE-8325-C89178F994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7500F-F6AE-4847-824D-3B8A482C83A8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748DF-5717-48A9-83FB-AD5FBA5D5A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8024B-C75D-4617-95DB-3578B4653609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48CDF-E66C-42FD-BBC9-090B6F327A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2DB50-755F-4CC4-9EDC-2713B5A941D3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0D4A-F2A2-4909-A62B-498EFF8FE6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E7E6A-BB24-47C6-B936-4515A536C35B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04750-0B93-4954-91C5-A5E44F0374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936C6-414E-4FC4-A6EA-E0F321DBE008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A642E-F90F-41A6-8A01-74C662D89B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9254C-66AF-401D-A6CA-2699A836107A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F663D-5012-43F8-8C1C-2865D4305B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16C50-D9A5-4AFF-A289-83959D9E8E1D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A104D-2073-43B0-8410-6C97657503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5588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63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B2B36-0D47-4307-AC82-236608F109D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8481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4027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485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0419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7670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9232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3125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063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9994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CDE71-1D24-433B-B102-81AA2A10EB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9ED69-F20E-4B76-A03E-4E5EAA0BFF6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3C3D5-92D7-448F-8C3F-2E9D733905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2F99-4D1F-4F88-855B-D3E4DC91B6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F2648-B651-4B9C-9256-4D217C1177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C9D90-17B9-43E8-AEDB-B12F679285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64416-E2A6-41B2-822E-492037E635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00F36-850A-4241-B08D-42D997E012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0860F-9B97-4B3D-95D1-DCB0336901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4D299-1FE8-4AD7-9863-6559D12FD7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28DAC-AFD7-46D2-B04C-DD94B6FBE9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27399-628D-4840-926B-76AFC18311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E5CF5C78-1C7D-4362-B320-E987BE24535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09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fld id="{DF62480C-84F8-4615-B2F7-44BF958CEDC1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fld id="{5D8D4E9B-9424-4A06-91E2-6CB405F433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921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413594-37B0-4576-BC14-4A0EC7A469A4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6CDD9E-A865-4DED-895B-0766B7230A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638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9337668-2F71-4652-B26E-2ECEE6E5B7C6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20F3373-4E05-4531-B5B4-63EC132481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09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fld id="{D2C75536-498D-4EC1-A3BC-00B1FBC18385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fld id="{593644DA-09B6-44A7-855E-3087263EA1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921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5950AE-ED5C-441B-936F-8DA6D613C158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0DBB81-A7D4-437F-B1FA-9B0FE7F339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4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8A2C62D1-0E05-4E74-B23A-186B81F82FE5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600B655F-2ADE-4A8B-B0AD-5ACCA6F3AC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126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Times"/>
              </a:defRPr>
            </a:lvl1pPr>
          </a:lstStyle>
          <a:p>
            <a:pPr>
              <a:defRPr/>
            </a:pPr>
            <a:fld id="{8A15D235-60AF-4C75-A974-6EB15F3D75EF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Times"/>
              </a:defRPr>
            </a:lvl1pPr>
          </a:lstStyle>
          <a:p>
            <a:pPr>
              <a:defRPr/>
            </a:pPr>
            <a:fld id="{9C378FA2-5B90-4742-A1FC-CB54187981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150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2C5C4F7-8C24-43E1-93E2-146F5362C8D6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8DB6644-EC80-4C31-9676-AC7A1E9443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D36EE885-AAE3-4367-9771-4E9DACF542C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1D0B442-4AC1-425C-B80D-11078062D1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F49F1965-1074-4CF1-A947-E9A575C1844D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9456F121-1A7F-4F52-98CB-D00BE281A1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6622DA-E03C-4AD6-8908-F7CD9B00D0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67198E-7AEC-4C9F-8040-3C80C959A831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277C4A-0086-4E4D-8595-316DCC8485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BE522A6-30A9-4DBC-BAFC-B89EF52292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0E348247-1B21-4C3A-8283-945DC22C6D8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6FE079FE-EDF5-49FB-9BDE-B04E819E76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819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fld id="{D177FA27-8917-4BBE-8764-75A327E0315C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fld id="{71AA7A21-89A6-4759-9096-E0A351FC70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4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fld id="{78BB41CE-8154-4ED3-BDCA-56B02598CEF9}" type="datetimeFigureOut">
              <a:rPr lang="it-IT"/>
              <a:pPr>
                <a:defRPr/>
              </a:pPr>
              <a:t>03/02/2011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fld id="{B4CEE6DE-48F8-4343-A1B0-B1C47529C6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03/02/2011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80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92C52DA-5AC0-4FC3-92A3-958379D7C7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9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50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0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2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2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2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2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2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1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28604"/>
            <a:ext cx="88392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5400" b="1" i="1" dirty="0" smtClean="0">
                <a:solidFill>
                  <a:srgbClr val="FFA3FC"/>
                </a:solidFill>
                <a:latin typeface="Comic Sans MS" pitchFamily="66" charset="0"/>
              </a:rPr>
              <a:t>QUINTA </a:t>
            </a:r>
            <a:r>
              <a:rPr lang="ca-ES" sz="5400" b="1" i="1" dirty="0">
                <a:solidFill>
                  <a:srgbClr val="FFA3FC"/>
                </a:solidFill>
                <a:latin typeface="Comic Sans MS" pitchFamily="66" charset="0"/>
              </a:rPr>
              <a:t>DOMENICA </a:t>
            </a:r>
          </a:p>
          <a:p>
            <a:pPr algn="ctr">
              <a:defRPr/>
            </a:pPr>
            <a:r>
              <a:rPr lang="ca-ES" sz="3200" b="1" i="1" dirty="0">
                <a:solidFill>
                  <a:srgbClr val="FFA3FC"/>
                </a:solidFill>
                <a:latin typeface="Comic Sans MS" pitchFamily="66" charset="0"/>
              </a:rPr>
              <a:t>Tempo ordinario</a:t>
            </a:r>
            <a:endParaRPr lang="ca-ES" sz="5400" b="1" i="1" dirty="0">
              <a:solidFill>
                <a:srgbClr val="FFA3FC"/>
              </a:solidFill>
              <a:latin typeface="Comic Sans MS" pitchFamily="66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428860" y="3643314"/>
            <a:ext cx="47420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a-ES" sz="4000" b="1" i="1" dirty="0" smtClean="0">
                <a:solidFill>
                  <a:srgbClr val="FF05DE"/>
                </a:solidFill>
                <a:latin typeface="Comic Sans MS" pitchFamily="66" charset="0"/>
              </a:rPr>
              <a:t>6  febbraio  2011</a:t>
            </a:r>
            <a:endParaRPr lang="ca-ES" sz="4000" i="1" dirty="0">
              <a:solidFill>
                <a:srgbClr val="FF05DE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28794" y="5000636"/>
            <a:ext cx="5857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5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SANTA  DOROTEA</a:t>
            </a:r>
          </a:p>
          <a:p>
            <a:pPr algn="ctr"/>
            <a:r>
              <a:rPr lang="it-IT" sz="4000" b="1" dirty="0" smtClean="0">
                <a:solidFill>
                  <a:srgbClr val="FF05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Patrona di Pescia</a:t>
            </a:r>
          </a:p>
        </p:txBody>
      </p:sp>
    </p:spTree>
  </p:cSld>
  <p:clrMapOvr>
    <a:masterClrMapping/>
  </p:clrMapOvr>
  <p:transition spd="slow">
    <p:zoom/>
    <p:sndAc>
      <p:stSnd loop="1">
        <p:snd r:embed="rId2" name="citaraflautaMAGY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4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90.gif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214942" y="785794"/>
            <a:ext cx="3929058" cy="507206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42910" y="857232"/>
            <a:ext cx="3571868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rinnovi per noi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la promessa del mondo futuro.</a:t>
            </a:r>
          </a:p>
        </p:txBody>
      </p:sp>
    </p:spTree>
    <p:extLst>
      <p:ext uri="{BB962C8B-B14F-4D97-AF65-F5344CB8AC3E}">
        <p14:creationId xmlns="" xmlns:p14="http://schemas.microsoft.com/office/powerpoint/2010/main" val="9087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2844" y="0"/>
            <a:ext cx="7500990" cy="30469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Come un giorno a Pietro, </a:t>
            </a:r>
          </a:p>
          <a:p>
            <a:pPr algn="ctr"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anche oggi dici a noi: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"Se mi ami più di tutto, </a:t>
            </a:r>
          </a:p>
          <a:p>
            <a:pPr algn="ctr"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 segui me".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357167"/>
            <a:ext cx="8858280" cy="28315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Saliremo in questa barca anche noi,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tuo vento soffia già sulle vele. Prenderemo il largo dove vuoi tu navigando insieme a te, Gesù.</a:t>
            </a:r>
            <a:r>
              <a:rPr lang="it-IT" sz="1800" dirty="0">
                <a:solidFill>
                  <a:prstClr val="black"/>
                </a:solidFill>
                <a:latin typeface="Calibri"/>
                <a:cs typeface="+mn-cs"/>
              </a:rPr>
              <a:t/>
            </a:r>
            <a:br>
              <a:rPr lang="it-IT" sz="1800" dirty="0">
                <a:solidFill>
                  <a:prstClr val="black"/>
                </a:solidFill>
                <a:latin typeface="Calibri"/>
                <a:cs typeface="+mn-cs"/>
              </a:rPr>
            </a:br>
            <a:endParaRPr lang="it-IT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0"/>
            <a:ext cx="8429684" cy="378565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Navigando </a:t>
            </a:r>
          </a:p>
          <a:p>
            <a:pPr algn="ctr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il mare della storia </a:t>
            </a:r>
          </a:p>
          <a:p>
            <a:pPr algn="ctr"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insieme a te, </a:t>
            </a:r>
          </a:p>
          <a:p>
            <a:pPr algn="ctr"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la tua barca </a:t>
            </a:r>
          </a:p>
          <a:p>
            <a:pPr algn="ctr"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in mezzo a forti venti va.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142976" y="0"/>
            <a:ext cx="7683514" cy="34470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Come un giorno a Pietro, </a:t>
            </a:r>
          </a:p>
          <a:p>
            <a:pPr algn="ctr"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anche oggi dici a noi: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"Se tu credi in me, </a:t>
            </a:r>
          </a:p>
          <a:p>
            <a:pPr algn="ctr"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tu non affonderai".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it-IT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129575"/>
            <a:ext cx="4071966" cy="6524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Saliremo in questa barca anche noi,il tuo vento soffia già sulle vele. Prenderemo il largo dove vuoi tu navigando insieme a te, Gesù.</a:t>
            </a:r>
            <a:r>
              <a:rPr lang="it-IT" sz="1800" dirty="0">
                <a:solidFill>
                  <a:prstClr val="black"/>
                </a:solidFill>
                <a:latin typeface="Calibri"/>
                <a:cs typeface="+mn-cs"/>
              </a:rPr>
              <a:t/>
            </a:r>
            <a:br>
              <a:rPr lang="it-IT" sz="1800" dirty="0">
                <a:solidFill>
                  <a:prstClr val="black"/>
                </a:solidFill>
                <a:latin typeface="Calibri"/>
                <a:cs typeface="+mn-cs"/>
              </a:rPr>
            </a:br>
            <a:endParaRPr lang="it-IT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2571744"/>
            <a:ext cx="7858180" cy="34470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Questo è il nostro tempo per osare, per andare,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la parola che ci chiama è quella tua!</a:t>
            </a:r>
            <a: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it-IT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14348" y="3214686"/>
            <a:ext cx="8143932" cy="3447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Come un giorno a Pietro, </a:t>
            </a:r>
          </a:p>
          <a:p>
            <a:pPr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anche oggi dici a noi: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"Getta al largo le tue reti insieme a me".</a:t>
            </a:r>
            <a: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it-IT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72066" y="0"/>
            <a:ext cx="4071934" cy="6524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Saliremo in questa barca anche noi, il tuo vento soffia già sulle vele. Prenderemo il largo dove vuoi tu navigando insieme a te, Gesù.</a:t>
            </a:r>
            <a:r>
              <a:rPr lang="it-IT" sz="1800" dirty="0">
                <a:solidFill>
                  <a:prstClr val="black"/>
                </a:solidFill>
                <a:latin typeface="Calibri"/>
              </a:rPr>
              <a:t/>
            </a:r>
            <a:br>
              <a:rPr lang="it-IT" sz="1800" dirty="0">
                <a:solidFill>
                  <a:prstClr val="black"/>
                </a:solidFill>
                <a:latin typeface="Calibri"/>
              </a:rPr>
            </a:br>
            <a:endParaRPr lang="it-IT" sz="18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3143248"/>
            <a:ext cx="8358246" cy="3447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Questo è il nostro tempo, </a:t>
            </a:r>
          </a:p>
          <a:p>
            <a:pPr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questo è il mondo che ci dai orizzonti nuovi, vie di </a:t>
            </a:r>
            <a:r>
              <a:rPr lang="it-IT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umanità…</a:t>
            </a:r>
            <a: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it-IT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2844" y="0"/>
            <a:ext cx="9001156" cy="30469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Come un giorno a Pietro, </a:t>
            </a:r>
          </a:p>
          <a:p>
            <a:pPr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anche oggi dici a noi: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"Se mi ami più di tutto, </a:t>
            </a:r>
          </a:p>
          <a:p>
            <a:pPr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 segui me".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roce-di-cristo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0"/>
            <a:ext cx="385762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7693"/>
            <a:ext cx="47863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Noi veniamo a Te, </a:t>
            </a:r>
          </a:p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ti seguiamo, Signor,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solo tu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hai parole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 vita.</a:t>
            </a:r>
          </a:p>
        </p:txBody>
      </p:sp>
    </p:spTree>
    <p:extLst>
      <p:ext uri="{BB962C8B-B14F-4D97-AF65-F5344CB8AC3E}">
        <p14:creationId xmlns="" xmlns:p14="http://schemas.microsoft.com/office/powerpoint/2010/main" val="3720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357167"/>
            <a:ext cx="7786742" cy="3447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Saliremo in questa barca anche noi,il tuo vento soffia già sulle vele. Prenderemo il largo dove vuoi tu navigando insieme a te, Gesù.</a:t>
            </a:r>
            <a:r>
              <a:rPr lang="it-IT" sz="1800" dirty="0">
                <a:solidFill>
                  <a:prstClr val="black"/>
                </a:solidFill>
                <a:latin typeface="Calibri"/>
              </a:rPr>
              <a:t/>
            </a:r>
            <a:br>
              <a:rPr lang="it-IT" sz="1800" dirty="0">
                <a:solidFill>
                  <a:prstClr val="black"/>
                </a:solidFill>
                <a:latin typeface="Calibri"/>
              </a:rPr>
            </a:br>
            <a:endParaRPr lang="it-IT" sz="18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Navigando il mare della storia </a:t>
            </a:r>
          </a:p>
          <a:p>
            <a:pPr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insieme a te, la tua barca in mezzo a forti venti va.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142976" y="0"/>
            <a:ext cx="7683514" cy="34470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Come un giorno a Pietro, </a:t>
            </a:r>
          </a:p>
          <a:p>
            <a:pPr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anche oggi dici a noi: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"Se tu credi in me, </a:t>
            </a:r>
          </a:p>
          <a:p>
            <a:pPr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tu non affonderai".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it-IT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129575"/>
            <a:ext cx="4071966" cy="6524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Saliremo in questa barca anche noi,il tuo vento soffia già sulle vele. Prenderemo il largo dove vuoi tu navigando insieme a te, Gesù.</a:t>
            </a:r>
            <a:r>
              <a:rPr lang="it-IT" sz="1800" dirty="0">
                <a:solidFill>
                  <a:prstClr val="black"/>
                </a:solidFill>
                <a:latin typeface="Calibri"/>
              </a:rPr>
              <a:t/>
            </a:r>
            <a:br>
              <a:rPr lang="it-IT" sz="1800" dirty="0">
                <a:solidFill>
                  <a:prstClr val="black"/>
                </a:solidFill>
                <a:latin typeface="Calibri"/>
              </a:rPr>
            </a:br>
            <a:endParaRPr lang="it-IT" sz="18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50" y="285750"/>
            <a:ext cx="8501063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400" dirty="0" smtClean="0">
                <a:latin typeface="+mn-lt"/>
              </a:rPr>
              <a:t>Signore, che hai glorificato santa </a:t>
            </a:r>
            <a:r>
              <a:rPr lang="it-IT" sz="4400" dirty="0" err="1" smtClean="0">
                <a:latin typeface="+mn-lt"/>
              </a:rPr>
              <a:t>Dorotea</a:t>
            </a:r>
            <a:r>
              <a:rPr lang="it-IT" sz="4400" dirty="0" smtClean="0">
                <a:latin typeface="+mn-lt"/>
              </a:rPr>
              <a:t> con la corona della verginità e del martirio, per la comunione a questo sacro convito donaci una forza nuova perché superiamo ogni male e raggiungiamo la gloria del cielo.  </a:t>
            </a:r>
            <a:endParaRPr lang="it-IT" sz="4400" dirty="0">
              <a:latin typeface="+mn-lt"/>
            </a:endParaRPr>
          </a:p>
          <a:p>
            <a:pPr>
              <a:defRPr/>
            </a:pPr>
            <a:r>
              <a:rPr lang="it-IT" sz="4400" dirty="0">
                <a:latin typeface="+mn-lt"/>
              </a:rPr>
              <a:t>Per Cristo nostro Signore.			</a:t>
            </a:r>
            <a:r>
              <a:rPr lang="it-IT" sz="4400">
                <a:latin typeface="+mn-lt"/>
              </a:rPr>
              <a:t>	</a:t>
            </a:r>
            <a:r>
              <a:rPr lang="it-IT" sz="4400" b="1" dirty="0">
                <a:latin typeface="+mn-lt"/>
              </a:rPr>
              <a:t>						Amen. </a:t>
            </a:r>
            <a:endParaRPr lang="it-IT" sz="4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CasellaDiTesto 1"/>
          <p:cNvSpPr txBox="1">
            <a:spLocks noChangeArrowheads="1"/>
          </p:cNvSpPr>
          <p:nvPr/>
        </p:nvSpPr>
        <p:spPr bwMode="auto">
          <a:xfrm>
            <a:off x="214313" y="142875"/>
            <a:ext cx="89296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dirty="0">
                <a:latin typeface="+mn-lt"/>
              </a:rPr>
              <a:t>Il Signore sia con voi.</a:t>
            </a:r>
          </a:p>
          <a:p>
            <a:r>
              <a:rPr lang="it-IT" sz="4000" b="1" dirty="0">
                <a:latin typeface="+mn-lt"/>
              </a:rPr>
              <a:t>E con il tuo spirito. </a:t>
            </a:r>
            <a:endParaRPr lang="it-IT" sz="4000" dirty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r>
              <a:rPr lang="it-IT" sz="4000" dirty="0">
                <a:latin typeface="+mn-lt"/>
              </a:rPr>
              <a:t>Vi benedica Dio onnipotente </a:t>
            </a:r>
          </a:p>
          <a:p>
            <a:r>
              <a:rPr lang="it-IT" sz="4000" dirty="0">
                <a:latin typeface="+mn-lt"/>
              </a:rPr>
              <a:t>Padre e Figlio e Spirito Santo.		</a:t>
            </a:r>
          </a:p>
          <a:p>
            <a:r>
              <a:rPr lang="it-IT" sz="4000" b="1" dirty="0">
                <a:latin typeface="+mn-lt"/>
              </a:rPr>
              <a:t>Amen. </a:t>
            </a:r>
            <a:endParaRPr lang="it-IT" sz="4000" dirty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r>
              <a:rPr lang="it-IT" sz="4000" dirty="0">
                <a:latin typeface="+mn-lt"/>
              </a:rPr>
              <a:t>Nel nome del Signore: andate in pace.</a:t>
            </a:r>
          </a:p>
          <a:p>
            <a:r>
              <a:rPr lang="it-IT" sz="4000" b="1" dirty="0">
                <a:latin typeface="+mn-lt"/>
              </a:rPr>
              <a:t>Rendiamo grazie a Dio. </a:t>
            </a:r>
            <a:endParaRPr lang="it-IT" sz="40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WordArt 3"/>
          <p:cNvSpPr>
            <a:spLocks noChangeArrowheads="1" noChangeShapeType="1" noTextEdit="1"/>
          </p:cNvSpPr>
          <p:nvPr/>
        </p:nvSpPr>
        <p:spPr bwMode="auto">
          <a:xfrm>
            <a:off x="428625" y="357188"/>
            <a:ext cx="8286750" cy="62865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CCC"/>
                    </a:gs>
                  </a:gsLst>
                  <a:lin ang="18900000" scaled="1"/>
                </a:gra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Ciao a tutti</a:t>
            </a:r>
          </a:p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CCC"/>
                    </a:gs>
                  </a:gsLst>
                  <a:lin ang="18900000" scaled="1"/>
                </a:gra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e</a:t>
            </a:r>
          </a:p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CCC"/>
                    </a:gs>
                  </a:gsLst>
                  <a:lin ang="18900000" scaled="1"/>
                </a:gra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buona domenica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44" y="2714620"/>
            <a:ext cx="900115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CAMMINIAMO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2940"/>
          <a:stretch>
            <a:fillRect/>
          </a:stretch>
        </p:blipFill>
        <p:spPr bwMode="auto">
          <a:xfrm>
            <a:off x="1500188" y="2143125"/>
            <a:ext cx="607218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357188" y="214313"/>
            <a:ext cx="8786812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Camminiamo sulla strada che han percorso i santi tuoi: tutti ci ritroveremo dove eterno splende il sol. </a:t>
            </a:r>
            <a:endParaRPr lang="it-I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licca per immagine full 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1946275"/>
            <a:ext cx="51435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285750" y="0"/>
            <a:ext cx="885825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 quando in ciel dei santi tuoi la grande schiera arriverà, o Signor, come vorrei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che ci fosse un posto per me. </a:t>
            </a:r>
            <a:endParaRPr lang="it-I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4000504"/>
            <a:ext cx="8572560" cy="2585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rinascerà </a:t>
            </a:r>
          </a:p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dall’incontro con te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una nuova umanità.</a:t>
            </a:r>
          </a:p>
        </p:txBody>
      </p:sp>
    </p:spTree>
    <p:extLst>
      <p:ext uri="{BB962C8B-B14F-4D97-AF65-F5344CB8AC3E}">
        <p14:creationId xmlns="" xmlns:p14="http://schemas.microsoft.com/office/powerpoint/2010/main" val="41342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rodolfopapa.it/images/galleria/pittura/B029%20GIUDIZIO%20UNIVERS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1713"/>
            <a:ext cx="91440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85750" y="0"/>
            <a:ext cx="885825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 quando in ciel risuonerà la tromba che tutti chiamerà, o Signore, come vorrei che ci fosse un posto per me.</a:t>
            </a:r>
            <a:endParaRPr lang="it-I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2938" y="285750"/>
            <a:ext cx="8501062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>
                <a:latin typeface="Calibri" pitchFamily="34" charset="0"/>
              </a:rPr>
              <a:t>Nel nome </a:t>
            </a:r>
            <a:r>
              <a:rPr lang="it-IT" sz="4000" dirty="0">
                <a:latin typeface="Calibri" pitchFamily="34" charset="0"/>
              </a:rPr>
              <a:t>del Padre, e del Figlio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</a:rPr>
              <a:t>e dello Spirito Santo.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Amen.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dirty="0">
              <a:latin typeface="Calibri" pitchFamily="34" charset="0"/>
            </a:endParaRPr>
          </a:p>
          <a:p>
            <a:pPr>
              <a:defRPr/>
            </a:pPr>
            <a:r>
              <a:rPr lang="it-IT" sz="4000" dirty="0">
                <a:latin typeface="Calibri" pitchFamily="34" charset="0"/>
              </a:rPr>
              <a:t>La grazia del Signore nostro </a:t>
            </a:r>
          </a:p>
          <a:p>
            <a:pPr>
              <a:defRPr/>
            </a:pPr>
            <a:r>
              <a:rPr lang="it-IT" sz="4000" dirty="0">
                <a:latin typeface="Calibri" pitchFamily="34" charset="0"/>
              </a:rPr>
              <a:t>Gesù Cristo, l’amore di Dio Padre </a:t>
            </a:r>
          </a:p>
          <a:p>
            <a:pPr>
              <a:defRPr/>
            </a:pPr>
            <a:r>
              <a:rPr lang="it-IT" sz="4000" dirty="0">
                <a:latin typeface="Calibri" pitchFamily="34" charset="0"/>
              </a:rPr>
              <a:t>e la comunione dello Spirito Santo </a:t>
            </a:r>
          </a:p>
          <a:p>
            <a:pPr>
              <a:defRPr/>
            </a:pPr>
            <a:r>
              <a:rPr lang="it-IT" sz="4000" dirty="0">
                <a:latin typeface="Calibri" pitchFamily="34" charset="0"/>
              </a:rPr>
              <a:t>siano con tutti voi.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 con il tuo spirito.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orotea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3438" cy="6891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ttangolo 3"/>
          <p:cNvSpPr/>
          <p:nvPr/>
        </p:nvSpPr>
        <p:spPr>
          <a:xfrm>
            <a:off x="4786314" y="857232"/>
            <a:ext cx="393248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obo Std" pitchFamily="50" charset="0"/>
              </a:rPr>
              <a:t>SANTA</a:t>
            </a:r>
          </a:p>
          <a:p>
            <a:pPr algn="ctr"/>
            <a:r>
              <a:rPr lang="it-IT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obo Std" pitchFamily="50" charset="0"/>
              </a:rPr>
              <a:t>DOROTEA</a:t>
            </a:r>
            <a:endParaRPr lang="it-IT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obo Std" pitchFamily="50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857752" y="3714752"/>
            <a:ext cx="360868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Rockwell" pitchFamily="18" charset="0"/>
              </a:rPr>
              <a:t>PATRONA</a:t>
            </a:r>
          </a:p>
          <a:p>
            <a:pPr algn="ctr"/>
            <a:r>
              <a:rPr lang="it-IT" sz="5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Rockwell" pitchFamily="18" charset="0"/>
              </a:rPr>
              <a:t>di</a:t>
            </a:r>
          </a:p>
          <a:p>
            <a:pPr algn="ctr"/>
            <a:r>
              <a:rPr lang="it-IT" sz="5400" b="1" cap="none" spc="0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Rockwell" pitchFamily="18" charset="0"/>
              </a:rPr>
              <a:t>PESCIA</a:t>
            </a:r>
            <a:endParaRPr lang="it-IT" sz="5400" b="1" cap="none" spc="0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Rockwell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2" descr="http://tillilh9821.altervista.org/albums/userpics/10001/sdmas0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tangolo 1"/>
          <p:cNvSpPr>
            <a:spLocks noChangeArrowheads="1"/>
          </p:cNvSpPr>
          <p:nvPr/>
        </p:nvSpPr>
        <p:spPr bwMode="auto">
          <a:xfrm>
            <a:off x="285750" y="0"/>
            <a:ext cx="8858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latin typeface="Eras Bold ITC" pitchFamily="34" charset="0"/>
                <a:cs typeface="Arial" charset="0"/>
              </a:rPr>
              <a:t>Confesso a Dio Onnipotente </a:t>
            </a:r>
          </a:p>
          <a:p>
            <a:r>
              <a:rPr lang="it-IT" sz="4000" b="1">
                <a:latin typeface="Eras Bold ITC" pitchFamily="34" charset="0"/>
                <a:cs typeface="Arial" charset="0"/>
              </a:rPr>
              <a:t>e a voi fratelli che ho molto peccato in pensieri, </a:t>
            </a:r>
          </a:p>
          <a:p>
            <a:r>
              <a:rPr lang="it-IT" sz="4000" b="1">
                <a:latin typeface="Eras Bold ITC" pitchFamily="34" charset="0"/>
                <a:cs typeface="Arial" charset="0"/>
              </a:rPr>
              <a:t>parole, opere e omissioni. </a:t>
            </a:r>
          </a:p>
          <a:p>
            <a:r>
              <a:rPr lang="it-IT" sz="4000" b="1">
                <a:latin typeface="Eras Bold ITC" pitchFamily="34" charset="0"/>
                <a:cs typeface="Arial" charset="0"/>
              </a:rPr>
              <a:t>Per mia colpa, mia colpa, </a:t>
            </a:r>
          </a:p>
          <a:p>
            <a:r>
              <a:rPr lang="it-IT" sz="4000" b="1">
                <a:latin typeface="Eras Bold ITC" pitchFamily="34" charset="0"/>
                <a:cs typeface="Arial" charset="0"/>
              </a:rPr>
              <a:t>mia grandissima colpa, </a:t>
            </a:r>
          </a:p>
          <a:p>
            <a:r>
              <a:rPr lang="it-IT" sz="4000" b="1">
                <a:latin typeface="Eras Bold ITC" pitchFamily="34" charset="0"/>
                <a:cs typeface="Arial" charset="0"/>
              </a:rPr>
              <a:t>e supplico la Beata sempre Vergine Maria, gli angeli, i Santi </a:t>
            </a:r>
          </a:p>
          <a:p>
            <a:r>
              <a:rPr lang="it-IT" sz="4000" b="1">
                <a:latin typeface="Eras Bold ITC" pitchFamily="34" charset="0"/>
                <a:cs typeface="Arial" charset="0"/>
              </a:rPr>
              <a:t>e voi fratelli di pregare per me </a:t>
            </a:r>
          </a:p>
          <a:p>
            <a:r>
              <a:rPr lang="it-IT" sz="4000" b="1">
                <a:latin typeface="Eras Bold ITC" pitchFamily="34" charset="0"/>
                <a:cs typeface="Arial" charset="0"/>
              </a:rPr>
              <a:t>il Signore Dio nostro.</a:t>
            </a:r>
            <a:r>
              <a:rPr lang="it-IT" sz="4000">
                <a:latin typeface="Eras Bold ITC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sellaDiTesto 1"/>
          <p:cNvSpPr txBox="1">
            <a:spLocks noChangeArrowheads="1"/>
          </p:cNvSpPr>
          <p:nvPr/>
        </p:nvSpPr>
        <p:spPr bwMode="auto">
          <a:xfrm>
            <a:off x="500063" y="571500"/>
            <a:ext cx="828677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4800" dirty="0">
                <a:latin typeface="Calibri" pitchFamily="34" charset="0"/>
              </a:rPr>
              <a:t>Dio, Padre buono, </a:t>
            </a:r>
            <a:endParaRPr lang="it-IT" sz="4800" dirty="0" smtClean="0">
              <a:latin typeface="Calibri" pitchFamily="34" charset="0"/>
            </a:endParaRPr>
          </a:p>
          <a:p>
            <a:r>
              <a:rPr lang="it-IT" sz="4800" dirty="0" smtClean="0">
                <a:latin typeface="Calibri" pitchFamily="34" charset="0"/>
              </a:rPr>
              <a:t>che </a:t>
            </a:r>
            <a:r>
              <a:rPr lang="it-IT" sz="4800" dirty="0">
                <a:latin typeface="Calibri" pitchFamily="34" charset="0"/>
              </a:rPr>
              <a:t>ci perdona sempre </a:t>
            </a:r>
            <a:endParaRPr lang="it-IT" sz="4800" dirty="0" smtClean="0">
              <a:latin typeface="Calibri" pitchFamily="34" charset="0"/>
            </a:endParaRPr>
          </a:p>
          <a:p>
            <a:r>
              <a:rPr lang="it-IT" sz="4800" dirty="0" smtClean="0">
                <a:latin typeface="Calibri" pitchFamily="34" charset="0"/>
              </a:rPr>
              <a:t>quando </a:t>
            </a:r>
            <a:r>
              <a:rPr lang="it-IT" sz="4800" dirty="0">
                <a:latin typeface="Calibri" pitchFamily="34" charset="0"/>
              </a:rPr>
              <a:t>siamo pentiti </a:t>
            </a:r>
            <a:endParaRPr lang="it-IT" sz="4800" dirty="0" smtClean="0">
              <a:latin typeface="Calibri" pitchFamily="34" charset="0"/>
            </a:endParaRPr>
          </a:p>
          <a:p>
            <a:r>
              <a:rPr lang="it-IT" sz="4800" dirty="0" smtClean="0">
                <a:latin typeface="Calibri" pitchFamily="34" charset="0"/>
              </a:rPr>
              <a:t>di </a:t>
            </a:r>
            <a:r>
              <a:rPr lang="it-IT" sz="4800" dirty="0">
                <a:latin typeface="Calibri" pitchFamily="34" charset="0"/>
              </a:rPr>
              <a:t>vero cuore, </a:t>
            </a:r>
            <a:endParaRPr lang="it-IT" sz="4800" dirty="0" smtClean="0">
              <a:latin typeface="Calibri" pitchFamily="34" charset="0"/>
            </a:endParaRPr>
          </a:p>
          <a:p>
            <a:r>
              <a:rPr lang="it-IT" sz="4800" dirty="0" smtClean="0">
                <a:latin typeface="Calibri" pitchFamily="34" charset="0"/>
              </a:rPr>
              <a:t>abbia </a:t>
            </a:r>
            <a:r>
              <a:rPr lang="it-IT" sz="4800" dirty="0">
                <a:latin typeface="Calibri" pitchFamily="34" charset="0"/>
              </a:rPr>
              <a:t>misericordia di noi, perdoni i nostri peccati </a:t>
            </a:r>
            <a:endParaRPr lang="it-IT" sz="4800" dirty="0" smtClean="0">
              <a:latin typeface="Calibri" pitchFamily="34" charset="0"/>
            </a:endParaRPr>
          </a:p>
          <a:p>
            <a:r>
              <a:rPr lang="it-IT" sz="4800" dirty="0" smtClean="0">
                <a:latin typeface="Calibri" pitchFamily="34" charset="0"/>
              </a:rPr>
              <a:t>e </a:t>
            </a:r>
            <a:r>
              <a:rPr lang="it-IT" sz="4800" dirty="0">
                <a:latin typeface="Calibri" pitchFamily="34" charset="0"/>
              </a:rPr>
              <a:t>ci conduca alla vita eterna.</a:t>
            </a:r>
          </a:p>
          <a:p>
            <a:pPr algn="r"/>
            <a:r>
              <a:rPr lang="it-IT" sz="4800" b="1" dirty="0">
                <a:latin typeface="Calibri" pitchFamily="34" charset="0"/>
              </a:rPr>
              <a:t>Amen.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sellaDiTesto 1"/>
          <p:cNvSpPr txBox="1">
            <a:spLocks noChangeArrowheads="1"/>
          </p:cNvSpPr>
          <p:nvPr/>
        </p:nvSpPr>
        <p:spPr bwMode="auto">
          <a:xfrm>
            <a:off x="214313" y="0"/>
            <a:ext cx="89296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just"/>
            <a:r>
              <a:rPr lang="it-IT" sz="4000" b="1">
                <a:latin typeface="Eras Bold ITC" pitchFamily="34" charset="0"/>
              </a:rPr>
              <a:t>Gloria a Dio nell'alto dei cieli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e pace in terra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agli uomini di buona volontà.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Noi ti lodiamo, ti benediciamo,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ti adoriamo, ti glorifichiamo,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ti rendiamo grazie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per la tua gloria immensa,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Signore Dio, Re del Cielo,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Dio Padre Onnipotente.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tangolo 1"/>
          <p:cNvSpPr>
            <a:spLocks noChangeArrowheads="1"/>
          </p:cNvSpPr>
          <p:nvPr/>
        </p:nvSpPr>
        <p:spPr bwMode="auto">
          <a:xfrm>
            <a:off x="285750" y="0"/>
            <a:ext cx="88582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Signore, Figlio unigenito,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Gesù Cristo, Signore Dio,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Agnello di Dio, Figlio del Padre,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che togli i peccati del mondo,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abbi pietà di noi;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che togli i peccati del mondo,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accogli la nostra supplica;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che siedi alla destra del Padre,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abbi pietà di noi.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85852" y="1428736"/>
            <a:ext cx="6667348" cy="2428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Noi veniamo a Te</a:t>
            </a:r>
            <a:endParaRPr lang="it-IT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6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tangolo 1"/>
          <p:cNvSpPr>
            <a:spLocks noChangeArrowheads="1"/>
          </p:cNvSpPr>
          <p:nvPr/>
        </p:nvSpPr>
        <p:spPr bwMode="auto">
          <a:xfrm>
            <a:off x="214313" y="285750"/>
            <a:ext cx="892968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Perché tu solo il Santo,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solo il Signore,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solo l'Altissimo,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Gesù Cristo,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con lo Spirito Santo: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nella gloria di Dio Padre. </a:t>
            </a:r>
          </a:p>
          <a:p>
            <a:pPr algn="just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Amen.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50" y="0"/>
            <a:ext cx="857253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it-IT" sz="4000" dirty="0" smtClean="0">
                <a:latin typeface="+mn-lt"/>
                <a:ea typeface="Times New Roman" pitchFamily="18" charset="0"/>
              </a:rPr>
              <a:t>Dio onnipotente ed eterno, nel cui nome la gloriosa vergine e martire </a:t>
            </a:r>
            <a:r>
              <a:rPr lang="it-IT" sz="4000" dirty="0" err="1" smtClean="0">
                <a:latin typeface="+mn-lt"/>
                <a:ea typeface="Times New Roman" pitchFamily="18" charset="0"/>
              </a:rPr>
              <a:t>Dorotea</a:t>
            </a:r>
            <a:r>
              <a:rPr lang="it-IT" sz="4000" dirty="0" smtClean="0">
                <a:latin typeface="+mn-lt"/>
                <a:ea typeface="Times New Roman" pitchFamily="18" charset="0"/>
              </a:rPr>
              <a:t> sopportò sino alla fine ogni specie di torture; concedi a noi, per sua intercessione, di testimoniare con fortezza la nostra fede e di sperimentare in ogni necessità il suo valido aiuto. </a:t>
            </a:r>
            <a:r>
              <a:rPr lang="it-IT" sz="4000" dirty="0">
                <a:latin typeface="+mn-lt"/>
                <a:ea typeface="Times New Roman" pitchFamily="18" charset="0"/>
              </a:rPr>
              <a:t>Per il nostro Signore Gesù Cristo, tuo Figlio, che è Dio, e vive e regna con te, nell'unità dello Spirito Santo, per tutti i secoli dei secoli</a:t>
            </a:r>
            <a:r>
              <a:rPr lang="it-IT" sz="4000" dirty="0" smtClean="0">
                <a:latin typeface="+mn-lt"/>
                <a:ea typeface="Times New Roman" pitchFamily="18" charset="0"/>
              </a:rPr>
              <a:t>.     		</a:t>
            </a:r>
            <a:r>
              <a:rPr lang="it-IT" sz="4000" b="1" dirty="0" smtClean="0">
                <a:latin typeface="+mn-lt"/>
                <a:ea typeface="Times New Roman" pitchFamily="18" charset="0"/>
              </a:rPr>
              <a:t>Amen</a:t>
            </a:r>
            <a:r>
              <a:rPr lang="it-IT" sz="4000" b="1" dirty="0">
                <a:latin typeface="+mn-lt"/>
                <a:ea typeface="Times New Roman" pitchFamily="18" charset="0"/>
              </a:rPr>
              <a:t>.</a:t>
            </a:r>
            <a:r>
              <a:rPr lang="it-IT" sz="4000" dirty="0"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5"/>
          <p:cNvSpPr>
            <a:spLocks noChangeArrowheads="1" noChangeShapeType="1" noTextEdit="1"/>
          </p:cNvSpPr>
          <p:nvPr/>
        </p:nvSpPr>
        <p:spPr bwMode="auto">
          <a:xfrm>
            <a:off x="323850" y="1268413"/>
            <a:ext cx="4392613" cy="453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Liturgia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della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PAROLA</a:t>
            </a:r>
          </a:p>
        </p:txBody>
      </p:sp>
      <p:pic>
        <p:nvPicPr>
          <p:cNvPr id="31747" name="Picture 8" descr="Tapezze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0"/>
            <a:ext cx="305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285750" y="0"/>
            <a:ext cx="85725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sz="4000" i="1" dirty="0">
                <a:latin typeface="Calibri" pitchFamily="34" charset="0"/>
                <a:ea typeface="Times New Roman" pitchFamily="18" charset="0"/>
                <a:cs typeface="Arial" charset="0"/>
              </a:rPr>
              <a:t>Dal libro del profeta </a:t>
            </a:r>
            <a:r>
              <a:rPr lang="it-IT" sz="4000" i="1" dirty="0" smtClean="0">
                <a:latin typeface="Calibri" pitchFamily="34" charset="0"/>
                <a:ea typeface="Times New Roman" pitchFamily="18" charset="0"/>
                <a:cs typeface="Arial" charset="0"/>
              </a:rPr>
              <a:t>Isaia</a:t>
            </a:r>
            <a:endParaRPr lang="it-IT" sz="4000" dirty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algn="just"/>
            <a:endParaRPr lang="it-IT" sz="4000" dirty="0" smtClean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algn="just"/>
            <a:r>
              <a:rPr lang="it-IT" sz="4000" dirty="0" smtClean="0">
                <a:latin typeface="Calibri" pitchFamily="34" charset="0"/>
                <a:ea typeface="Times New Roman" pitchFamily="18" charset="0"/>
                <a:cs typeface="Arial" charset="0"/>
              </a:rPr>
              <a:t>Così dice il Signore: «Non consiste forse il digiuno che voglio nel dividere il pane con l’affamato, nell’introdurre in casa i miseri, senza tetto, nel vestire uno che vedi nudo, senza trascurare i tuoi parenti? Allora la tua luce sorgerà come l’aurora, la tua ferita si rimarginerà presto. </a:t>
            </a:r>
            <a:endParaRPr lang="it-IT" sz="4000" dirty="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ttangolo 1"/>
          <p:cNvSpPr>
            <a:spLocks noChangeArrowheads="1"/>
          </p:cNvSpPr>
          <p:nvPr/>
        </p:nvSpPr>
        <p:spPr bwMode="auto">
          <a:xfrm>
            <a:off x="214313" y="0"/>
            <a:ext cx="85725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dirty="0" smtClean="0">
                <a:latin typeface="Calibri" pitchFamily="34" charset="0"/>
                <a:ea typeface="Times New Roman" pitchFamily="18" charset="0"/>
                <a:cs typeface="Arial" charset="0"/>
              </a:rPr>
              <a:t>Davanti a te camminerà la tua giustizia, la gloria del Signore ti seguirà. Allora invocherai e il Signore ti risponderà, implorerai aiuto ed egli dirà: “Eccomi!”. Se toglierai di mezzo a te l’oppressione, il puntare il dito e il parlare empio, se aprirai il tuo cuore all’affamato, se sazierai l’afflitto di cuore, allora brillerà fra le tenebre la tua luce, la tua tenebra sarà come il meriggio».</a:t>
            </a:r>
          </a:p>
          <a:p>
            <a:pPr algn="just"/>
            <a:r>
              <a:rPr lang="it-IT" sz="4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Parola </a:t>
            </a:r>
            <a:r>
              <a:rPr lang="it-IT" sz="4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di Dio.	</a:t>
            </a:r>
            <a:r>
              <a:rPr lang="it-IT" sz="4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</a:t>
            </a:r>
            <a:r>
              <a:rPr lang="it-IT" sz="4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Rendiamo </a:t>
            </a:r>
            <a:r>
              <a:rPr lang="it-IT" sz="4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grazie a </a:t>
            </a:r>
            <a:r>
              <a:rPr lang="it-IT" sz="4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Dio.</a:t>
            </a:r>
            <a:endParaRPr lang="it-IT" sz="4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0"/>
            <a:ext cx="70850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5400" b="1" i="1" dirty="0">
                <a:solidFill>
                  <a:srgbClr val="FF140C"/>
                </a:solidFill>
                <a:latin typeface="Comic Sans MS" pitchFamily="66" charset="0"/>
              </a:rPr>
              <a:t> Salmo responsoriale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00063" y="2714621"/>
            <a:ext cx="8429655" cy="378565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sz="1400" i="1" dirty="0">
                <a:solidFill>
                  <a:srgbClr val="940C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4000" b="1" i="1" dirty="0" smtClean="0">
                <a:solidFill>
                  <a:srgbClr val="940C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Spunta nelle tenebre, luce per gli uomini retti: misericordioso, pietoso e giusto. Felice l’uomo pietoso che dà in prestito, amministra i suoi beni con giustizia.</a:t>
            </a:r>
            <a:endParaRPr lang="ca-ES" sz="4000" b="1" i="1" dirty="0">
              <a:solidFill>
                <a:srgbClr val="940C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214414" y="1428736"/>
            <a:ext cx="76193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1400" b="1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4000" b="1" i="1" dirty="0" smtClean="0">
                <a:solidFill>
                  <a:srgbClr val="FFFF00"/>
                </a:solidFill>
                <a:latin typeface="Comic Sans MS" pitchFamily="66" charset="0"/>
              </a:rPr>
              <a:t>Il giusto risplende come luce.</a:t>
            </a:r>
            <a:endParaRPr lang="ca-ES" sz="40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nimBg="1" autoUpdateAnimBg="0"/>
      <p:bldP spid="717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1125" y="1279525"/>
            <a:ext cx="874715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Egli non vacillerà in eterno: </a:t>
            </a:r>
            <a:r>
              <a:rPr lang="it-IT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eterno</a:t>
            </a:r>
            <a:r>
              <a:rPr lang="it-IT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sarà il ricordo del giusto. Cattive notizie non avrà da temere, saldo è il suo cuore, confida nel Signore. </a:t>
            </a:r>
            <a:endParaRPr lang="ca-E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2976" y="5357826"/>
            <a:ext cx="76193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1400" b="1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4000" b="1" i="1" dirty="0" smtClean="0">
                <a:solidFill>
                  <a:srgbClr val="FFFF00"/>
                </a:solidFill>
                <a:latin typeface="Comic Sans MS" pitchFamily="66" charset="0"/>
              </a:rPr>
              <a:t>Il giusto risplende come luce.</a:t>
            </a:r>
            <a:endParaRPr lang="ca-ES" sz="40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5750" y="357188"/>
            <a:ext cx="8501092" cy="3170099"/>
          </a:xfrm>
          <a:prstGeom prst="rect">
            <a:avLst/>
          </a:prstGeom>
          <a:solidFill>
            <a:srgbClr val="FFFFCC">
              <a:alpha val="52941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sz="1400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Sicuro è il suo cuore, non teme, egli dona largamente ai poveri, la sua giustizia rimane per sempre, la sua fronte s’innalza nella gloria.</a:t>
            </a:r>
            <a:r>
              <a:rPr lang="it-I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ca-E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8662" y="5000636"/>
            <a:ext cx="76193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1400" b="1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4000" b="1" i="1" dirty="0" smtClean="0">
                <a:solidFill>
                  <a:srgbClr val="FFFF00"/>
                </a:solidFill>
                <a:latin typeface="Comic Sans MS" pitchFamily="66" charset="0"/>
              </a:rPr>
              <a:t>Il giusto </a:t>
            </a:r>
            <a:r>
              <a:rPr lang="it-IT" sz="4000" b="1" i="1" dirty="0" smtClean="0">
                <a:solidFill>
                  <a:srgbClr val="FFFF00"/>
                </a:solidFill>
                <a:latin typeface="Comic Sans MS" pitchFamily="66" charset="0"/>
              </a:rPr>
              <a:t>risplende </a:t>
            </a:r>
            <a:r>
              <a:rPr lang="it-IT" sz="4000" b="1" i="1" dirty="0" smtClean="0">
                <a:solidFill>
                  <a:srgbClr val="FFFF00"/>
                </a:solidFill>
                <a:latin typeface="Comic Sans MS" pitchFamily="66" charset="0"/>
              </a:rPr>
              <a:t>come luce.</a:t>
            </a:r>
            <a:endParaRPr lang="ca-ES" sz="40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autoUpdateAnimBg="0"/>
      <p:bldP spid="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Gesù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0"/>
            <a:ext cx="310356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0" y="188913"/>
            <a:ext cx="3708400" cy="30956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Alleluia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28728" y="3500438"/>
            <a:ext cx="714377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Io sono la luce del mondo, dice il Signore; </a:t>
            </a:r>
            <a:endParaRPr lang="it-IT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chi </a:t>
            </a:r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segue me, </a:t>
            </a:r>
            <a:endParaRPr lang="it-IT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avrà </a:t>
            </a:r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 luce della vita.</a:t>
            </a:r>
            <a:endParaRPr lang="it-IT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ttangolo 1"/>
          <p:cNvSpPr>
            <a:spLocks noChangeArrowheads="1"/>
          </p:cNvSpPr>
          <p:nvPr/>
        </p:nvSpPr>
        <p:spPr bwMode="auto">
          <a:xfrm>
            <a:off x="214313" y="214313"/>
            <a:ext cx="63579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dirty="0">
                <a:solidFill>
                  <a:srgbClr val="000000"/>
                </a:solidFill>
                <a:latin typeface="Calibri" pitchFamily="34" charset="0"/>
              </a:rPr>
              <a:t>Il Signore sia con voi.</a:t>
            </a:r>
          </a:p>
          <a:p>
            <a:r>
              <a:rPr lang="it-IT" sz="4000" b="1" dirty="0">
                <a:solidFill>
                  <a:srgbClr val="000000"/>
                </a:solidFill>
                <a:latin typeface="Calibri" pitchFamily="34" charset="0"/>
              </a:rPr>
              <a:t>E con il tuo spirito.</a:t>
            </a:r>
          </a:p>
          <a:p>
            <a:endParaRPr lang="it-IT" sz="4000" b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it-IT" sz="4000" dirty="0">
                <a:solidFill>
                  <a:srgbClr val="000000"/>
                </a:solidFill>
                <a:latin typeface="Calibri" pitchFamily="34" charset="0"/>
              </a:rPr>
              <a:t>Dal Vangelo </a:t>
            </a:r>
            <a:endParaRPr lang="it-IT" sz="40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it-IT" sz="4000" dirty="0" smtClean="0">
                <a:solidFill>
                  <a:srgbClr val="000000"/>
                </a:solidFill>
                <a:latin typeface="Calibri" pitchFamily="34" charset="0"/>
              </a:rPr>
              <a:t>secondo </a:t>
            </a:r>
            <a:r>
              <a:rPr lang="it-IT" sz="4000" dirty="0">
                <a:solidFill>
                  <a:srgbClr val="000000"/>
                </a:solidFill>
                <a:latin typeface="Calibri" pitchFamily="34" charset="0"/>
              </a:rPr>
              <a:t>Matteo.</a:t>
            </a:r>
          </a:p>
          <a:p>
            <a:r>
              <a:rPr lang="it-IT" sz="4000" b="1" dirty="0">
                <a:solidFill>
                  <a:srgbClr val="000000"/>
                </a:solidFill>
                <a:latin typeface="Calibri" pitchFamily="34" charset="0"/>
              </a:rPr>
              <a:t>Gloria a te, </a:t>
            </a:r>
            <a:endParaRPr lang="it-IT" sz="4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it-IT" sz="4000" b="1" dirty="0" smtClean="0">
                <a:solidFill>
                  <a:srgbClr val="000000"/>
                </a:solidFill>
                <a:latin typeface="Calibri" pitchFamily="34" charset="0"/>
              </a:rPr>
              <a:t>o </a:t>
            </a:r>
            <a:r>
              <a:rPr lang="it-IT" sz="4000" b="1" dirty="0">
                <a:solidFill>
                  <a:srgbClr val="000000"/>
                </a:solidFill>
                <a:latin typeface="Calibri" pitchFamily="34" charset="0"/>
              </a:rPr>
              <a:t>Signore. </a:t>
            </a:r>
            <a:endParaRPr lang="it-IT" sz="4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1212" y="0"/>
            <a:ext cx="4522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roce-di-cristo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0"/>
            <a:ext cx="385762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7693"/>
            <a:ext cx="47863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Noi veniamo a Te, </a:t>
            </a:r>
          </a:p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ti seguiamo, Signor,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solo tu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hai parole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 vita.</a:t>
            </a:r>
          </a:p>
        </p:txBody>
      </p:sp>
    </p:spTree>
    <p:extLst>
      <p:ext uri="{BB962C8B-B14F-4D97-AF65-F5344CB8AC3E}">
        <p14:creationId xmlns="" xmlns:p14="http://schemas.microsoft.com/office/powerpoint/2010/main" val="3720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0" y="4581525"/>
            <a:ext cx="4140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3600"/>
              <a:t>In quel tempo, Gesù disse ai suoi discepoli: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0"/>
            <a:ext cx="4859337" cy="68024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5076825" y="3213100"/>
            <a:ext cx="39243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/>
              <a:t>«Voi siete il sale della terra; ma se il sale perde il sapore, con che cosa lo si renderà salato?</a:t>
            </a:r>
          </a:p>
        </p:txBody>
      </p:sp>
      <p:pic>
        <p:nvPicPr>
          <p:cNvPr id="4099" name="Picture 4" descr="C:\Documents and Settings\HP_Proprietario\Documenti\IMMAGINI DA SISTEMARE\Pim0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70463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2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4716463" y="3716338"/>
            <a:ext cx="44275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/>
              <a:t>A null’altro serve che ad essere gettato via e calpestato dalla gente.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84688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5076825" y="5373688"/>
            <a:ext cx="4067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/>
              <a:t>Voi siete la luce del mondo;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00613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5076825" y="4292600"/>
            <a:ext cx="40671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/>
              <a:t>non può restare nascosta una città che sta sopra un monte,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94263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5148263" y="2133600"/>
            <a:ext cx="38512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/>
              <a:t>né si accende una lampada per metterla sotto il moggio, ma sul candelabro, e così fa luce a tutti quelli che sono nella casa. 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38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8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5003800" y="1484313"/>
            <a:ext cx="3995738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/>
              <a:t>Così risplenda la vostra luce davanti agli uomini, perché vedano le vostre opere buone e rendano gloria al Padre vostro che è nei cieli».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68863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8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magine 5" descr="079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0"/>
            <a:ext cx="5357813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WordArt 5"/>
          <p:cNvSpPr>
            <a:spLocks noChangeArrowheads="1" noChangeShapeType="1" noTextEdit="1"/>
          </p:cNvSpPr>
          <p:nvPr/>
        </p:nvSpPr>
        <p:spPr bwMode="auto">
          <a:xfrm>
            <a:off x="0" y="5810250"/>
            <a:ext cx="9144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Lode a te, o Cristo.</a:t>
            </a:r>
            <a:endParaRPr lang="it-I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path path="rect">
                  <a:fillToRect l="50000" t="50000" r="50000" b="50000"/>
                </a:path>
              </a:gradFill>
              <a:latin typeface="Times New Roman"/>
              <a:cs typeface="Times New Roman"/>
            </a:endParaRPr>
          </a:p>
        </p:txBody>
      </p:sp>
      <p:sp>
        <p:nvSpPr>
          <p:cNvPr id="44036" name="WordArt 6"/>
          <p:cNvSpPr>
            <a:spLocks noChangeArrowheads="1" noChangeShapeType="1" noTextEdit="1"/>
          </p:cNvSpPr>
          <p:nvPr/>
        </p:nvSpPr>
        <p:spPr bwMode="auto">
          <a:xfrm>
            <a:off x="5429250" y="214313"/>
            <a:ext cx="3524250" cy="5300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Parola</a:t>
            </a:r>
          </a:p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del</a:t>
            </a:r>
          </a:p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Signore.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500063"/>
            <a:ext cx="8715375" cy="33543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Credo in un solo Dio,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Padre onnipotente,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creatore del cielo e della terra,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di tutte le cose visibili e invisibili.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4000504"/>
            <a:ext cx="8572560" cy="2585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rinascerà </a:t>
            </a:r>
          </a:p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dall’incontro con te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una nuova umanità.</a:t>
            </a:r>
          </a:p>
        </p:txBody>
      </p:sp>
    </p:spTree>
    <p:extLst>
      <p:ext uri="{BB962C8B-B14F-4D97-AF65-F5344CB8AC3E}">
        <p14:creationId xmlns="" xmlns:p14="http://schemas.microsoft.com/office/powerpoint/2010/main" val="41342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142875"/>
            <a:ext cx="8786812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Credo in un solo Signore, Gesù Cristo, unigenito Figlio di Dio,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nato dal Padre prima di tutti i secoli: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Dio da Dio, Luce da Luce,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Dio vero da Dio vero,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generato, non creato,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della stessa sostanza del Padre;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per mezzo di lui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tutte le cose sono state create. 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50" y="0"/>
            <a:ext cx="8858250" cy="68627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Per noi uomini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e per la nostra salvezza discese dal cielo, e </a:t>
            </a: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per opera dello Spirito santo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si è incarnato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nel seno della vergine Maria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e si è fatto uomo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Fu crocifisso per noi sotto Ponzio Pilato, morì e fu sepolto.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Il terzo giorno è risuscitato,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secondo le Scritture, è salito al cielo, siede alla destra del Padre. </a:t>
            </a:r>
            <a:endParaRPr lang="it-IT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857250"/>
            <a:ext cx="871537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E di nuovo verrà, nella gloria,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per giudicare i vivi e i morti,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e il suo regno non avrà fine. </a:t>
            </a:r>
            <a:endParaRPr lang="it-IT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428625"/>
            <a:ext cx="8929687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Credo nello Spirito Santo,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che è Signore e dà la vita,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e procede dal Padre e dal Figlio.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Con il Padre e il Figlio è adorato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e glorificato,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e ha parlato per mezzo dei profeti.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357188"/>
            <a:ext cx="8786812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Credo la Chiesa,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una santa cattolica e apostolica.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Professo un solo battesimo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per il perdono dei peccati.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Aspetto la risurrezione dei morti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e la vita del mondo che verrà.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Amen.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 </a:t>
            </a:r>
            <a:endParaRPr lang="it-IT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42976" y="2214554"/>
            <a:ext cx="6500858" cy="156966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it-IT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IL DISEGNO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71604" y="500042"/>
            <a:ext cx="6143636" cy="230832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Nel mare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silenzio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una voce si alzò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7158" y="142852"/>
            <a:ext cx="8429684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una notte senza confini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una luce brillò,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dove non c'era niente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quel giorno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0"/>
            <a:ext cx="8143932" cy="4062651"/>
          </a:xfrm>
          <a:prstGeom prst="rect">
            <a:avLst/>
          </a:prstGeom>
          <a:solidFill>
            <a:schemeClr val="bg1">
              <a:alpha val="38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mio nome lassù nel cielo.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mia vita insieme a te.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di me.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57224" y="428604"/>
            <a:ext cx="7572396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quando la tua mente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fece splendere le stelle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0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4500570"/>
            <a:ext cx="828677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Tu, maestro degli uomini,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 ci chiami all’ascolto</a:t>
            </a:r>
          </a:p>
        </p:txBody>
      </p:sp>
    </p:spTree>
    <p:extLst>
      <p:ext uri="{BB962C8B-B14F-4D97-AF65-F5344CB8AC3E}">
        <p14:creationId xmlns="" xmlns:p14="http://schemas.microsoft.com/office/powerpoint/2010/main" val="4548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57224" y="214290"/>
            <a:ext cx="7143768" cy="3046988"/>
          </a:xfrm>
          <a:prstGeom prst="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quando le tue mani modellarono la terra,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dove non c'era niente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quel giorno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0"/>
            <a:ext cx="8143932" cy="4062651"/>
          </a:xfrm>
          <a:prstGeom prst="rect">
            <a:avLst/>
          </a:prstGeom>
          <a:solidFill>
            <a:schemeClr val="bg1">
              <a:alpha val="38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mio nome lassù nel cielo.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mia vita insieme a te.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di me.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85786" y="285728"/>
            <a:ext cx="7572396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quando hai calcolato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profondità del cielo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00100" y="0"/>
            <a:ext cx="6643702" cy="3046988"/>
          </a:xfrm>
          <a:prstGeom prst="rect">
            <a:avLst/>
          </a:prstGeom>
          <a:solidFill>
            <a:schemeClr val="tx2">
              <a:lumMod val="20000"/>
              <a:lumOff val="80000"/>
              <a:alpha val="54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quando hai colorato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ogni fiore della terra,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dove non c'era niente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quel giorno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0"/>
            <a:ext cx="8143932" cy="4062651"/>
          </a:xfrm>
          <a:prstGeom prst="rect">
            <a:avLst/>
          </a:prstGeom>
          <a:solidFill>
            <a:schemeClr val="bg1">
              <a:alpha val="38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mio nome lassù nel cielo.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mia vita insieme a te.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di me.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85786" y="142852"/>
            <a:ext cx="7358082" cy="1569660"/>
          </a:xfrm>
          <a:prstGeom prst="rect">
            <a:avLst/>
          </a:prstGeom>
          <a:solidFill>
            <a:schemeClr val="tx2">
              <a:lumMod val="20000"/>
              <a:lumOff val="80000"/>
              <a:alpha val="72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quando hai disegnato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nubi e le montagne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1472" y="214290"/>
            <a:ext cx="778671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quando hai disegnato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cammino di ogni uomo,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l'avevi fatto anche per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0"/>
            <a:ext cx="8143932" cy="4062651"/>
          </a:xfrm>
          <a:prstGeom prst="rect">
            <a:avLst/>
          </a:prstGeom>
          <a:solidFill>
            <a:schemeClr val="bg1">
              <a:alpha val="38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mio nome lassù nel cielo.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mia vita insieme a te.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di me.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4414" y="357166"/>
            <a:ext cx="6643702" cy="1569660"/>
          </a:xfrm>
          <a:prstGeom prst="rect">
            <a:avLst/>
          </a:prstGeom>
          <a:solidFill>
            <a:schemeClr val="tx2">
              <a:lumMod val="20000"/>
              <a:lumOff val="80000"/>
              <a:alpha val="61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ieri non sapevo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oggi ho incontrato 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Immagine 1" descr="Alba%20su%2020m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2071670" y="428604"/>
            <a:ext cx="507206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la mia libertà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è il tuo disegno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 di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928670"/>
            <a:ext cx="35719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rinnovi con noi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l’alleanza d’amore infinito.</a:t>
            </a:r>
          </a:p>
        </p:txBody>
      </p:sp>
      <p:pic>
        <p:nvPicPr>
          <p:cNvPr id="3" name="Immagine 2" descr="3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14290"/>
            <a:ext cx="5214942" cy="650083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5850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2910" y="0"/>
            <a:ext cx="742952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 cercherò più niente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perché tu mi salverai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142875" y="142875"/>
            <a:ext cx="90011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Il Signore sia con voi.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E con il tuo spirito. 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endParaRPr lang="it-IT" sz="4400" dirty="0">
              <a:latin typeface="+mj-lt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In alto i nostri cuori.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Sono rivolti al Signore. 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endParaRPr lang="it-IT" sz="4400" dirty="0">
              <a:latin typeface="+mj-lt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Rendiamo grazie al Signore nostro Dio.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È cosa buona e giusta. </a:t>
            </a:r>
            <a:endParaRPr lang="it-IT" sz="4400" dirty="0">
              <a:latin typeface="+mj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6" descr="1692_N51_st"/>
          <p:cNvPicPr>
            <a:picLocks noChangeAspect="1" noChangeArrowheads="1"/>
          </p:cNvPicPr>
          <p:nvPr/>
        </p:nvPicPr>
        <p:blipFill>
          <a:blip r:embed="rId2" cstate="email">
            <a:lum bright="6000"/>
          </a:blip>
          <a:srcRect/>
          <a:stretch>
            <a:fillRect/>
          </a:stretch>
        </p:blipFill>
        <p:spPr bwMode="auto">
          <a:xfrm>
            <a:off x="4643438" y="41275"/>
            <a:ext cx="4500562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57188" y="2214563"/>
            <a:ext cx="66436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Santo, </a:t>
            </a:r>
            <a:r>
              <a:rPr lang="it-IT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Santo</a:t>
            </a: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Osanna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Santo, </a:t>
            </a:r>
            <a:r>
              <a:rPr lang="it-IT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Santo</a:t>
            </a: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Osanna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 descr="fd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500188" y="3429000"/>
            <a:ext cx="7000875" cy="2554288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9" descr="luc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500188" y="357188"/>
            <a:ext cx="6643712" cy="255428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I cieli e la terra o Signore, </a:t>
            </a:r>
          </a:p>
          <a:p>
            <a:pPr eaLnBrk="0" hangingPunct="0"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sono pieni di Te</a:t>
            </a:r>
          </a:p>
          <a:p>
            <a:pPr eaLnBrk="0" hangingPunct="0"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I cieli e la terra o Signore, </a:t>
            </a:r>
          </a:p>
          <a:p>
            <a:pPr eaLnBrk="0" hangingPunct="0"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sono pieni di 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5" descr="fd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500188" y="3429000"/>
            <a:ext cx="7000875" cy="2554288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028" descr="resus8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785813" y="2786063"/>
            <a:ext cx="7786687" cy="2554287"/>
          </a:xfrm>
          <a:prstGeom prst="rect">
            <a:avLst/>
          </a:prstGeom>
          <a:solidFill>
            <a:srgbClr val="FFFF66">
              <a:alpha val="63137"/>
            </a:srgb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Benedetto colui che viene,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nel nome del Signor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Benedetto colui che viene,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nel nome del Signor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5" descr="fd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500188" y="3429000"/>
            <a:ext cx="7000875" cy="2554288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roce-di-cristo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0"/>
            <a:ext cx="385762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7693"/>
            <a:ext cx="47863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Noi veniamo a Te, </a:t>
            </a:r>
          </a:p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ti seguiamo, Signor,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solo tu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hai parole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 vita.</a:t>
            </a:r>
          </a:p>
        </p:txBody>
      </p:sp>
    </p:spTree>
    <p:extLst>
      <p:ext uri="{BB962C8B-B14F-4D97-AF65-F5344CB8AC3E}">
        <p14:creationId xmlns="" xmlns:p14="http://schemas.microsoft.com/office/powerpoint/2010/main" val="3720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Immagine 3" descr="Eucaristia 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954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357188" y="642938"/>
            <a:ext cx="8786812" cy="3170237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400" dirty="0">
                <a:solidFill>
                  <a:prstClr val="black"/>
                </a:solidFill>
                <a:latin typeface="Times" charset="0"/>
                <a:cs typeface="Arial" charset="0"/>
              </a:rPr>
              <a:t>Mistero della fede.</a:t>
            </a:r>
          </a:p>
          <a:p>
            <a:pPr>
              <a:defRPr/>
            </a:pPr>
            <a:endParaRPr lang="it-IT" dirty="0">
              <a:solidFill>
                <a:prstClr val="black"/>
              </a:solidFill>
              <a:latin typeface="Times" charset="0"/>
              <a:cs typeface="Arial" charset="0"/>
            </a:endParaRPr>
          </a:p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Arial" charset="0"/>
              </a:rPr>
              <a:t>Annunziamo la tua morte, Signore, </a:t>
            </a:r>
          </a:p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Arial" charset="0"/>
              </a:rPr>
              <a:t>proclamiamo la tua risurrezione, </a:t>
            </a:r>
          </a:p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Arial" charset="0"/>
              </a:rPr>
              <a:t>nell'attesa della tua venuta.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Immagine 2" descr="0015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63" y="0"/>
            <a:ext cx="750093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75" y="285750"/>
            <a:ext cx="7450138" cy="55086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Per Cristo, </a:t>
            </a:r>
          </a:p>
          <a:p>
            <a:pPr algn="just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con Cristo </a:t>
            </a:r>
          </a:p>
          <a:p>
            <a:pPr algn="just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e in Cristo, </a:t>
            </a:r>
          </a:p>
          <a:p>
            <a:pPr algn="just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a te, Dio Padre onnipotente, </a:t>
            </a:r>
          </a:p>
          <a:p>
            <a:pPr algn="just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nell'unità dello Spirito Santo, </a:t>
            </a:r>
          </a:p>
          <a:p>
            <a:pPr algn="just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ogni onore e gloria </a:t>
            </a:r>
          </a:p>
          <a:p>
            <a:pPr algn="just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per tutti i secoli dei secoli.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r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Amen.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7" descr="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1"/>
          <p:cNvSpPr>
            <a:spLocks noChangeArrowheads="1"/>
          </p:cNvSpPr>
          <p:nvPr/>
        </p:nvSpPr>
        <p:spPr bwMode="auto">
          <a:xfrm>
            <a:off x="214313" y="314525"/>
            <a:ext cx="8715405" cy="6186309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Padre nostro, che sei nei cieli, </a:t>
            </a:r>
          </a:p>
          <a:p>
            <a:pPr algn="just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sia santificato il tuo nome, </a:t>
            </a:r>
          </a:p>
          <a:p>
            <a:pPr algn="just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venga il tuo regno, </a:t>
            </a:r>
          </a:p>
          <a:p>
            <a:pPr algn="just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sia fatta la tua volontà, </a:t>
            </a:r>
          </a:p>
          <a:p>
            <a:pPr algn="just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come in cielo così in terra. </a:t>
            </a:r>
          </a:p>
          <a:p>
            <a:pPr algn="just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Dacci oggi il nostro pane quotidiano, </a:t>
            </a:r>
          </a:p>
          <a:p>
            <a:pPr algn="just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e rimetti a noi i nostri debiti </a:t>
            </a:r>
          </a:p>
          <a:p>
            <a:pPr algn="just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come noi li rimettiamo </a:t>
            </a:r>
          </a:p>
          <a:p>
            <a:pPr algn="just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ai nostri debitori, </a:t>
            </a:r>
          </a:p>
          <a:p>
            <a:pPr algn="just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e non ci indurre in tentazione, </a:t>
            </a:r>
          </a:p>
          <a:p>
            <a:pPr algn="just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ma liberaci dal male.</a:t>
            </a:r>
            <a:endParaRPr lang="it-IT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0" descr="http://tillilh9821.altervista.org/albums/userpics/10001/lwjas0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9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6143625" y="857250"/>
            <a:ext cx="3000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it-IT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Tuo </a:t>
            </a:r>
          </a:p>
          <a:p>
            <a:pPr algn="just" eaLnBrk="1" hangingPunct="1">
              <a:defRPr/>
            </a:pPr>
            <a:r>
              <a:rPr lang="it-IT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è il regno, </a:t>
            </a:r>
          </a:p>
          <a:p>
            <a:pPr algn="just" eaLnBrk="1" hangingPunct="1">
              <a:defRPr/>
            </a:pPr>
            <a:r>
              <a:rPr lang="it-IT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tua </a:t>
            </a:r>
          </a:p>
          <a:p>
            <a:pPr algn="just" eaLnBrk="1" hangingPunct="1">
              <a:defRPr/>
            </a:pPr>
            <a:r>
              <a:rPr lang="it-IT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la potenza </a:t>
            </a:r>
          </a:p>
          <a:p>
            <a:pPr algn="just" eaLnBrk="1" hangingPunct="1">
              <a:defRPr/>
            </a:pPr>
            <a:r>
              <a:rPr lang="it-IT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e la gloria </a:t>
            </a:r>
          </a:p>
          <a:p>
            <a:pPr algn="just" eaLnBrk="1" hangingPunct="1">
              <a:defRPr/>
            </a:pPr>
            <a:r>
              <a:rPr lang="it-IT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nei secoli.</a:t>
            </a:r>
            <a:endParaRPr lang="it-IT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lomb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7938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Rettangolo 1"/>
          <p:cNvSpPr>
            <a:spLocks noChangeArrowheads="1"/>
          </p:cNvSpPr>
          <p:nvPr/>
        </p:nvSpPr>
        <p:spPr bwMode="auto">
          <a:xfrm>
            <a:off x="5543550" y="1143000"/>
            <a:ext cx="360045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66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   La </a:t>
            </a:r>
          </a:p>
          <a:p>
            <a:r>
              <a:rPr lang="it-IT" sz="66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   pace </a:t>
            </a:r>
          </a:p>
          <a:p>
            <a:r>
              <a:rPr lang="it-IT" sz="66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  viene </a:t>
            </a:r>
          </a:p>
          <a:p>
            <a:r>
              <a:rPr lang="it-IT" sz="66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dall'alto</a:t>
            </a:r>
            <a:endParaRPr lang="it-IT" sz="66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4000504"/>
            <a:ext cx="8572560" cy="2585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rinascerà </a:t>
            </a:r>
          </a:p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dall’incontro con te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una nuova umanità.</a:t>
            </a:r>
          </a:p>
        </p:txBody>
      </p:sp>
    </p:spTree>
    <p:extLst>
      <p:ext uri="{BB962C8B-B14F-4D97-AF65-F5344CB8AC3E}">
        <p14:creationId xmlns="" xmlns:p14="http://schemas.microsoft.com/office/powerpoint/2010/main" val="41342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trombosi.org/cuore200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ttangolo 1"/>
          <p:cNvSpPr>
            <a:spLocks noChangeArrowheads="1"/>
          </p:cNvSpPr>
          <p:nvPr/>
        </p:nvSpPr>
        <p:spPr bwMode="auto">
          <a:xfrm>
            <a:off x="6357938" y="142875"/>
            <a:ext cx="29622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6600" b="1">
                <a:solidFill>
                  <a:srgbClr val="000000"/>
                </a:solidFill>
                <a:latin typeface="Calibri" pitchFamily="34" charset="0"/>
              </a:rPr>
              <a:t>entra </a:t>
            </a:r>
          </a:p>
          <a:p>
            <a:r>
              <a:rPr lang="it-IT" sz="6600" b="1">
                <a:solidFill>
                  <a:srgbClr val="000000"/>
                </a:solidFill>
                <a:latin typeface="Calibri" pitchFamily="34" charset="0"/>
              </a:rPr>
              <a:t>nel </a:t>
            </a:r>
          </a:p>
          <a:p>
            <a:r>
              <a:rPr lang="it-IT" sz="6600" b="1">
                <a:solidFill>
                  <a:srgbClr val="000000"/>
                </a:solidFill>
                <a:latin typeface="Calibri" pitchFamily="34" charset="0"/>
              </a:rPr>
              <a:t>cuore, </a:t>
            </a:r>
            <a:endParaRPr lang="it-IT" sz="66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ChangeArrowheads="1"/>
          </p:cNvSpPr>
          <p:nvPr/>
        </p:nvSpPr>
        <p:spPr bwMode="auto">
          <a:xfrm>
            <a:off x="642938" y="1285875"/>
            <a:ext cx="3000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66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si </a:t>
            </a:r>
          </a:p>
          <a:p>
            <a:r>
              <a:rPr lang="it-IT" sz="66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vede </a:t>
            </a:r>
          </a:p>
          <a:p>
            <a:r>
              <a:rPr lang="it-IT" sz="66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sul </a:t>
            </a:r>
          </a:p>
          <a:p>
            <a:r>
              <a:rPr lang="it-IT" sz="66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volto</a:t>
            </a:r>
            <a:r>
              <a:rPr lang="it-IT" sz="6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6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Immagine 2" descr="http://www.unicef.it/flex/images/D.044876a341a66a5cabdd/Rightface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3" y="0"/>
            <a:ext cx="4786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nuovasiloe.it/immagini/m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31504">
            <a:off x="1073151" y="-430213"/>
            <a:ext cx="467995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Rettangolo 1"/>
          <p:cNvSpPr>
            <a:spLocks noChangeArrowheads="1"/>
          </p:cNvSpPr>
          <p:nvPr/>
        </p:nvSpPr>
        <p:spPr bwMode="auto">
          <a:xfrm>
            <a:off x="5611813" y="1785938"/>
            <a:ext cx="35321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6600" b="1">
                <a:solidFill>
                  <a:srgbClr val="000000"/>
                </a:solidFill>
                <a:latin typeface="Calibri" pitchFamily="34" charset="0"/>
              </a:rPr>
              <a:t> Ora </a:t>
            </a:r>
          </a:p>
          <a:p>
            <a:r>
              <a:rPr lang="it-IT" sz="6600" b="1">
                <a:solidFill>
                  <a:srgbClr val="000000"/>
                </a:solidFill>
                <a:latin typeface="Calibri" pitchFamily="34" charset="0"/>
              </a:rPr>
              <a:t>  ti </a:t>
            </a:r>
          </a:p>
          <a:p>
            <a:r>
              <a:rPr lang="it-IT" sz="6600" b="1">
                <a:solidFill>
                  <a:srgbClr val="000000"/>
                </a:solidFill>
                <a:latin typeface="Calibri" pitchFamily="34" charset="0"/>
              </a:rPr>
              <a:t>  stringo </a:t>
            </a:r>
          </a:p>
          <a:p>
            <a:r>
              <a:rPr lang="it-IT" sz="6600" b="1">
                <a:solidFill>
                  <a:srgbClr val="000000"/>
                </a:solidFill>
                <a:latin typeface="Calibri" pitchFamily="34" charset="0"/>
              </a:rPr>
              <a:t>la mano </a:t>
            </a:r>
            <a:endParaRPr lang="it-IT" sz="66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svipop.org/image/giroton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714500"/>
            <a:ext cx="64293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285750" y="357188"/>
            <a:ext cx="76247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sz="66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sono più solo</a:t>
            </a:r>
            <a:endParaRPr lang="it-IT" sz="660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733425" y="4929188"/>
            <a:ext cx="8299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sz="66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sei più lontano</a:t>
            </a:r>
            <a:endParaRPr lang="it-IT" sz="660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>
            <a:spLocks noChangeArrowheads="1"/>
          </p:cNvSpPr>
          <p:nvPr/>
        </p:nvSpPr>
        <p:spPr bwMode="auto">
          <a:xfrm>
            <a:off x="2214563" y="5357813"/>
            <a:ext cx="69294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66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attorno al Signore </a:t>
            </a:r>
            <a:endParaRPr lang="it-IT" sz="660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02403" name="Rettangolo 3"/>
          <p:cNvSpPr>
            <a:spLocks noChangeArrowheads="1"/>
          </p:cNvSpPr>
          <p:nvPr/>
        </p:nvSpPr>
        <p:spPr bwMode="auto">
          <a:xfrm>
            <a:off x="2860675" y="0"/>
            <a:ext cx="62833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66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Questa amicizia </a:t>
            </a:r>
            <a:endParaRPr lang="it-IT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02404" name="Picture 6" descr="Clicca per immagine ful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7738"/>
            <a:ext cx="9144000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6" descr="Clicca per immagine ful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71688"/>
            <a:ext cx="9144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ttangolo 2"/>
          <p:cNvSpPr>
            <a:spLocks noChangeArrowheads="1"/>
          </p:cNvSpPr>
          <p:nvPr/>
        </p:nvSpPr>
        <p:spPr bwMode="auto">
          <a:xfrm>
            <a:off x="2857500" y="0"/>
            <a:ext cx="6286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66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è </a:t>
            </a:r>
            <a:r>
              <a:rPr lang="it-IT" sz="66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troppo grande </a:t>
            </a:r>
          </a:p>
          <a:p>
            <a:r>
              <a:rPr lang="it-IT" sz="66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può finire.</a:t>
            </a:r>
            <a:endParaRPr lang="it-IT" sz="660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lomb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7938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Rettangolo 1"/>
          <p:cNvSpPr>
            <a:spLocks noChangeArrowheads="1"/>
          </p:cNvSpPr>
          <p:nvPr/>
        </p:nvSpPr>
        <p:spPr bwMode="auto">
          <a:xfrm>
            <a:off x="5543550" y="1143000"/>
            <a:ext cx="360045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66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   La </a:t>
            </a:r>
          </a:p>
          <a:p>
            <a:r>
              <a:rPr lang="it-IT" sz="66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   pace </a:t>
            </a:r>
          </a:p>
          <a:p>
            <a:r>
              <a:rPr lang="it-IT" sz="66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  viene </a:t>
            </a:r>
          </a:p>
          <a:p>
            <a:r>
              <a:rPr lang="it-IT" sz="66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dall'alto</a:t>
            </a:r>
            <a:endParaRPr lang="it-IT" sz="66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trombosi.org/cuore200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Rettangolo 1"/>
          <p:cNvSpPr>
            <a:spLocks noChangeArrowheads="1"/>
          </p:cNvSpPr>
          <p:nvPr/>
        </p:nvSpPr>
        <p:spPr bwMode="auto">
          <a:xfrm>
            <a:off x="6357938" y="142875"/>
            <a:ext cx="29622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6600" b="1">
                <a:solidFill>
                  <a:srgbClr val="000000"/>
                </a:solidFill>
                <a:latin typeface="Calibri" pitchFamily="34" charset="0"/>
              </a:rPr>
              <a:t>entra </a:t>
            </a:r>
          </a:p>
          <a:p>
            <a:r>
              <a:rPr lang="it-IT" sz="6600" b="1">
                <a:solidFill>
                  <a:srgbClr val="000000"/>
                </a:solidFill>
                <a:latin typeface="Calibri" pitchFamily="34" charset="0"/>
              </a:rPr>
              <a:t>nel </a:t>
            </a:r>
          </a:p>
          <a:p>
            <a:r>
              <a:rPr lang="it-IT" sz="6600" b="1">
                <a:solidFill>
                  <a:srgbClr val="000000"/>
                </a:solidFill>
                <a:latin typeface="Calibri" pitchFamily="34" charset="0"/>
              </a:rPr>
              <a:t>cuore, </a:t>
            </a:r>
            <a:endParaRPr lang="it-IT" sz="66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>
            <a:spLocks noChangeArrowheads="1"/>
          </p:cNvSpPr>
          <p:nvPr/>
        </p:nvSpPr>
        <p:spPr bwMode="auto">
          <a:xfrm>
            <a:off x="642938" y="1285875"/>
            <a:ext cx="3000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66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si </a:t>
            </a:r>
          </a:p>
          <a:p>
            <a:r>
              <a:rPr lang="it-IT" sz="66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vede </a:t>
            </a:r>
          </a:p>
          <a:p>
            <a:r>
              <a:rPr lang="it-IT" sz="66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sul </a:t>
            </a:r>
          </a:p>
          <a:p>
            <a:r>
              <a:rPr lang="it-IT" sz="66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volto</a:t>
            </a:r>
            <a:r>
              <a:rPr lang="it-IT" sz="6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6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Immagine 2" descr="http://www.unicef.it/flex/images/D.044876a341a66a5cabdd/Rightface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3" y="0"/>
            <a:ext cx="4786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nuovasiloe.it/immagini/m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31504">
            <a:off x="1073151" y="-430213"/>
            <a:ext cx="467995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Rettangolo 1"/>
          <p:cNvSpPr>
            <a:spLocks noChangeArrowheads="1"/>
          </p:cNvSpPr>
          <p:nvPr/>
        </p:nvSpPr>
        <p:spPr bwMode="auto">
          <a:xfrm>
            <a:off x="5611813" y="1785938"/>
            <a:ext cx="35321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6600" b="1">
                <a:solidFill>
                  <a:srgbClr val="000000"/>
                </a:solidFill>
                <a:latin typeface="Calibri" pitchFamily="34" charset="0"/>
              </a:rPr>
              <a:t> Ora </a:t>
            </a:r>
          </a:p>
          <a:p>
            <a:r>
              <a:rPr lang="it-IT" sz="6600" b="1">
                <a:solidFill>
                  <a:srgbClr val="000000"/>
                </a:solidFill>
                <a:latin typeface="Calibri" pitchFamily="34" charset="0"/>
              </a:rPr>
              <a:t>  ti </a:t>
            </a:r>
          </a:p>
          <a:p>
            <a:r>
              <a:rPr lang="it-IT" sz="6600" b="1">
                <a:solidFill>
                  <a:srgbClr val="000000"/>
                </a:solidFill>
                <a:latin typeface="Calibri" pitchFamily="34" charset="0"/>
              </a:rPr>
              <a:t>  stringo </a:t>
            </a:r>
          </a:p>
          <a:p>
            <a:r>
              <a:rPr lang="it-IT" sz="6600" b="1">
                <a:solidFill>
                  <a:srgbClr val="000000"/>
                </a:solidFill>
                <a:latin typeface="Calibri" pitchFamily="34" charset="0"/>
              </a:rPr>
              <a:t>la mano </a:t>
            </a:r>
            <a:endParaRPr lang="it-IT" sz="66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123456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00562" y="500042"/>
            <a:ext cx="4643438" cy="54292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1428736"/>
            <a:ext cx="4286248" cy="30469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Tu, speranza degli uomini,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 ci apri alla vita,</a:t>
            </a:r>
          </a:p>
        </p:txBody>
      </p:sp>
    </p:spTree>
    <p:extLst>
      <p:ext uri="{BB962C8B-B14F-4D97-AF65-F5344CB8AC3E}">
        <p14:creationId xmlns="" xmlns:p14="http://schemas.microsoft.com/office/powerpoint/2010/main" val="8534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svipop.org/image/giroton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714500"/>
            <a:ext cx="64293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285750" y="357188"/>
            <a:ext cx="76247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sz="66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sono più solo</a:t>
            </a:r>
            <a:endParaRPr lang="it-IT" sz="660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733425" y="4929188"/>
            <a:ext cx="8299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sz="66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sei più lontano</a:t>
            </a:r>
            <a:endParaRPr lang="it-IT" sz="660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357188" y="0"/>
            <a:ext cx="76438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b="1" dirty="0">
                <a:solidFill>
                  <a:prstClr val="black"/>
                </a:solidFill>
                <a:ea typeface="Times New Roman" pitchFamily="18" charset="0"/>
                <a:cs typeface="Arial" charset="0"/>
              </a:rPr>
              <a:t>Agnello di Dio, </a:t>
            </a:r>
          </a:p>
          <a:p>
            <a:pPr algn="just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che togli i peccati del mondo, </a:t>
            </a:r>
          </a:p>
          <a:p>
            <a:pPr algn="just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abbi pietà di noi.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just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Agnello di Dio, </a:t>
            </a:r>
          </a:p>
          <a:p>
            <a:pPr algn="just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che togli i peccati del mondo, </a:t>
            </a:r>
          </a:p>
          <a:p>
            <a:pPr algn="just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abbi pietà di noi.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just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Agnello di Dio, </a:t>
            </a:r>
          </a:p>
          <a:p>
            <a:pPr algn="just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che togli i peccati del mondo, </a:t>
            </a:r>
          </a:p>
          <a:p>
            <a:pPr algn="just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dona a noi la pace.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785813" y="428625"/>
            <a:ext cx="73580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dirty="0">
                <a:solidFill>
                  <a:prstClr val="black"/>
                </a:solidFill>
                <a:ea typeface="Times New Roman" pitchFamily="18" charset="0"/>
                <a:cs typeface="Arial" charset="0"/>
              </a:rPr>
              <a:t>Beati gli invitati </a:t>
            </a:r>
          </a:p>
          <a:p>
            <a:pPr algn="just">
              <a:defRPr/>
            </a:pPr>
            <a:r>
              <a:rPr lang="it-IT" sz="4000" dirty="0">
                <a:solidFill>
                  <a:prstClr val="black"/>
                </a:solidFill>
                <a:ea typeface="Times New Roman" pitchFamily="18" charset="0"/>
                <a:cs typeface="Arial" charset="0"/>
              </a:rPr>
              <a:t>alla Cena del Signore. </a:t>
            </a:r>
          </a:p>
          <a:p>
            <a:pPr algn="just">
              <a:defRPr/>
            </a:pPr>
            <a:r>
              <a:rPr lang="it-IT" sz="4000" dirty="0">
                <a:solidFill>
                  <a:prstClr val="black"/>
                </a:solidFill>
                <a:ea typeface="Times New Roman" pitchFamily="18" charset="0"/>
                <a:cs typeface="Arial" charset="0"/>
              </a:rPr>
              <a:t>Ecco l’agnello di Dio, </a:t>
            </a:r>
          </a:p>
          <a:p>
            <a:pPr algn="just">
              <a:defRPr/>
            </a:pPr>
            <a:r>
              <a:rPr lang="it-IT" sz="4000" dirty="0">
                <a:solidFill>
                  <a:prstClr val="black"/>
                </a:solidFill>
                <a:ea typeface="Times New Roman" pitchFamily="18" charset="0"/>
                <a:cs typeface="Arial" charset="0"/>
              </a:rPr>
              <a:t>che toglie i peccati del mondo.</a:t>
            </a:r>
          </a:p>
          <a:p>
            <a:pPr algn="just">
              <a:defRPr/>
            </a:pPr>
            <a:endParaRPr lang="it-IT" sz="1600" dirty="0">
              <a:solidFill>
                <a:prstClr val="black"/>
              </a:solidFill>
              <a:cs typeface="Arial" charset="0"/>
            </a:endParaRPr>
          </a:p>
          <a:p>
            <a:pPr algn="just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O Signore, non son degno </a:t>
            </a:r>
          </a:p>
          <a:p>
            <a:pPr algn="just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di partecipare alla tua mensa:</a:t>
            </a:r>
          </a:p>
          <a:p>
            <a:pPr algn="just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ma di’ soltanto una parola </a:t>
            </a:r>
          </a:p>
          <a:p>
            <a:pPr algn="just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e io sarò salvato.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85852" y="1428736"/>
            <a:ext cx="662392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NAVIGANDO</a:t>
            </a:r>
          </a:p>
          <a:p>
            <a:pPr algn="ctr"/>
            <a:r>
              <a:rPr lang="it-IT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INSIEME</a:t>
            </a:r>
          </a:p>
          <a:p>
            <a:pPr algn="ctr"/>
            <a:r>
              <a:rPr lang="it-IT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  TE</a:t>
            </a:r>
            <a:endParaRPr lang="it-IT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142852"/>
            <a:ext cx="7643866" cy="34470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Questo è il nostro tempo per osare, per andare,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la parola che ci chiama </a:t>
            </a:r>
          </a:p>
          <a:p>
            <a:pPr algn="ctr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è quella tua!</a:t>
            </a:r>
            <a: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it-IT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14348" y="3214686"/>
            <a:ext cx="8143932" cy="3447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Come un giorno a Pietro, </a:t>
            </a:r>
          </a:p>
          <a:p>
            <a:pPr algn="ctr"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anche oggi dici a noi: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"Getta al largo le tue reti insieme a me".</a:t>
            </a:r>
            <a: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it-IT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72066" y="0"/>
            <a:ext cx="4071934" cy="6524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Saliremo in questa barca anche noi, il tuo vento soffia già sulle vele. Prenderemo il largo dove vuoi tu navigando insieme a te, Gesù.</a:t>
            </a:r>
            <a:r>
              <a:rPr lang="it-IT" sz="1800" dirty="0">
                <a:solidFill>
                  <a:prstClr val="black"/>
                </a:solidFill>
                <a:latin typeface="Calibri"/>
                <a:cs typeface="+mn-cs"/>
              </a:rPr>
              <a:t/>
            </a:r>
            <a:br>
              <a:rPr lang="it-IT" sz="1800" dirty="0">
                <a:solidFill>
                  <a:prstClr val="black"/>
                </a:solidFill>
                <a:latin typeface="Calibri"/>
                <a:cs typeface="+mn-cs"/>
              </a:rPr>
            </a:br>
            <a:endParaRPr lang="it-IT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3143248"/>
            <a:ext cx="8572560" cy="3447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Questo è il nostro tempo, </a:t>
            </a:r>
          </a:p>
          <a:p>
            <a:pPr algn="ctr"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questo è il mondo che ci dai orizzonti nuovi, </a:t>
            </a:r>
          </a:p>
          <a:p>
            <a:pPr algn="ctr"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vie di </a:t>
            </a:r>
            <a:r>
              <a:rPr lang="it-IT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umanità…</a:t>
            </a:r>
            <a: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it-IT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2221</Words>
  <Application>Microsoft PowerPoint</Application>
  <PresentationFormat>Presentazione su schermo (4:3)</PresentationFormat>
  <Paragraphs>403</Paragraphs>
  <Slides>120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21</vt:i4>
      </vt:variant>
      <vt:variant>
        <vt:lpstr>Titoli diapositive</vt:lpstr>
      </vt:variant>
      <vt:variant>
        <vt:i4>120</vt:i4>
      </vt:variant>
    </vt:vector>
  </HeadingPairs>
  <TitlesOfParts>
    <vt:vector size="141" baseType="lpstr">
      <vt:lpstr>En blanco</vt:lpstr>
      <vt:lpstr>Tema di Office</vt:lpstr>
      <vt:lpstr>2_Struttura predefinita</vt:lpstr>
      <vt:lpstr>1_En blanco</vt:lpstr>
      <vt:lpstr>3_Struttura predefinita</vt:lpstr>
      <vt:lpstr>1_Tema di Office</vt:lpstr>
      <vt:lpstr>3_Tema di Office</vt:lpstr>
      <vt:lpstr>11_Tema di Office</vt:lpstr>
      <vt:lpstr>5_Struttura predefinita</vt:lpstr>
      <vt:lpstr>4_Tema di Office</vt:lpstr>
      <vt:lpstr>6_Tema di Office</vt:lpstr>
      <vt:lpstr>7_Tema di Office</vt:lpstr>
      <vt:lpstr>8_Tema di Office</vt:lpstr>
      <vt:lpstr>9_Tema di Office</vt:lpstr>
      <vt:lpstr>10_Tema di Office</vt:lpstr>
      <vt:lpstr>12_Tema di Office</vt:lpstr>
      <vt:lpstr>13_Tema di Office</vt:lpstr>
      <vt:lpstr>3_En blanco</vt:lpstr>
      <vt:lpstr>Struttura predefinita</vt:lpstr>
      <vt:lpstr>1_Struttura predefinita</vt:lpstr>
      <vt:lpstr>5_Tema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Diapositiva 91</vt:lpstr>
      <vt:lpstr>Diapositiva 92</vt:lpstr>
      <vt:lpstr>Diapositiva 93</vt:lpstr>
      <vt:lpstr>Diapositiva 94</vt:lpstr>
      <vt:lpstr>Diapositiva 95</vt:lpstr>
      <vt:lpstr>Diapositiva 96</vt:lpstr>
      <vt:lpstr>Diapositiva 97</vt:lpstr>
      <vt:lpstr>Diapositiva 98</vt:lpstr>
      <vt:lpstr>Diapositiva 99</vt:lpstr>
      <vt:lpstr>Diapositiva 100</vt:lpstr>
      <vt:lpstr>Diapositiva 101</vt:lpstr>
      <vt:lpstr>Diapositiva 102</vt:lpstr>
      <vt:lpstr>Diapositiva 103</vt:lpstr>
      <vt:lpstr>Diapositiva 104</vt:lpstr>
      <vt:lpstr>Diapositiva 105</vt:lpstr>
      <vt:lpstr>Diapositiva 106</vt:lpstr>
      <vt:lpstr>Diapositiva 107</vt:lpstr>
      <vt:lpstr>Diapositiva 108</vt:lpstr>
      <vt:lpstr>Diapositiva 109</vt:lpstr>
      <vt:lpstr>Diapositiva 110</vt:lpstr>
      <vt:lpstr>Diapositiva 111</vt:lpstr>
      <vt:lpstr>Diapositiva 112</vt:lpstr>
      <vt:lpstr>Diapositiva 113</vt:lpstr>
      <vt:lpstr>Diapositiva 114</vt:lpstr>
      <vt:lpstr>Diapositiva 115</vt:lpstr>
      <vt:lpstr>Diapositiva 116</vt:lpstr>
      <vt:lpstr>Diapositiva 117</vt:lpstr>
      <vt:lpstr>Diapositiva 118</vt:lpstr>
      <vt:lpstr>Diapositiva 119</vt:lpstr>
      <vt:lpstr>Diapositiva 120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JOAN RAMIREZ</dc:creator>
  <cp:lastModifiedBy>oreste</cp:lastModifiedBy>
  <cp:revision>30</cp:revision>
  <dcterms:created xsi:type="dcterms:W3CDTF">2005-01-18T19:32:50Z</dcterms:created>
  <dcterms:modified xsi:type="dcterms:W3CDTF">2011-02-03T16:22:51Z</dcterms:modified>
</cp:coreProperties>
</file>